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custDataLst>
    <p:tags r:id="rId4"/>
  </p:custDataLst>
  <p:defaultTextStyle>
    <a:defPPr>
      <a:defRPr lang="en-US"/>
    </a:defPPr>
    <a:lvl1pPr algn="l" defTabSz="41735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085975" indent="-1438275" algn="l" defTabSz="41735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173538" indent="-2879725" algn="l" defTabSz="41735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262688" indent="-4322763" algn="l" defTabSz="41735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350250" indent="-5764213" algn="l" defTabSz="4173538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18200"/>
    <a:srgbClr val="669900"/>
    <a:srgbClr val="336600"/>
    <a:srgbClr val="66CCFF"/>
    <a:srgbClr val="00CCFF"/>
    <a:srgbClr val="99FF66"/>
    <a:srgbClr val="99B9D7"/>
    <a:srgbClr val="87E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016" autoAdjust="0"/>
    <p:restoredTop sz="94316" autoAdjust="0"/>
  </p:normalViewPr>
  <p:slideViewPr>
    <p:cSldViewPr>
      <p:cViewPr>
        <p:scale>
          <a:sx n="66" d="100"/>
          <a:sy n="66" d="100"/>
        </p:scale>
        <p:origin x="936" y="-6912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174715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174715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C4ECFB-3F90-45F9-AAFD-63C54602E52A}" type="datetimeFigureOut">
              <a:rPr lang="pl-PL"/>
              <a:pPr>
                <a:defRPr/>
              </a:pPr>
              <a:t>29.04.2021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174715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2789D0D-D8EA-4C9C-89AA-D421AB3A03C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28994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922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6113" algn="l" defTabSz="12922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2225" algn="l" defTabSz="12922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39925" algn="l" defTabSz="12922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86038" algn="l" defTabSz="12922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33776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0531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27286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74041" algn="l" defTabSz="129351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3"/>
            <a:ext cx="21195983" cy="109399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4A982-2815-4519-8BAB-90255333EF0C}" type="datetimeFigureOut">
              <a:rPr lang="en-US" altLang="pl-PL"/>
              <a:pPr>
                <a:defRPr/>
              </a:pPr>
              <a:t>4/29/2021</a:t>
            </a:fld>
            <a:endParaRPr lang="en-US" alt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AB292-10BB-4BB6-8CDB-F1022842FFD6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62843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4DB1B-24CE-486E-AA5A-647E747C6ED5}" type="datetimeFigureOut">
              <a:rPr lang="en-US" altLang="pl-PL"/>
              <a:pPr>
                <a:defRPr/>
              </a:pPr>
              <a:t>4/29/2021</a:t>
            </a:fld>
            <a:endParaRPr lang="en-US" alt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BD3C8-3865-49E5-8719-87FDBB140E10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70473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000" y="1714329"/>
            <a:ext cx="19934316" cy="365259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ECA7A-0CB4-4C3C-AF0E-A3BD9740E06C}" type="datetimeFigureOut">
              <a:rPr lang="en-US" altLang="pl-PL"/>
              <a:pPr>
                <a:defRPr/>
              </a:pPr>
              <a:t>4/29/2021</a:t>
            </a:fld>
            <a:endParaRPr lang="en-US" alt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5FD97-FAFE-4F41-A86C-5834B615F9DA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00879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4DF3D-B43F-4FA6-AA05-D89FFEFE5478}" type="datetimeFigureOut">
              <a:rPr lang="en-US" altLang="pl-PL"/>
              <a:pPr>
                <a:defRPr/>
              </a:pPr>
              <a:t>4/29/2021</a:t>
            </a:fld>
            <a:endParaRPr lang="en-US" alt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0B2C4-1BBB-4E9F-AF3B-E2E31E491F8A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06423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9" y="27508445"/>
            <a:ext cx="25737979" cy="8502248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9" y="18144083"/>
            <a:ext cx="25737979" cy="9364361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8179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56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453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7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89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07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24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4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B2C52-43C6-4DC0-85D3-53D5452D0A9B}" type="datetimeFigureOut">
              <a:rPr lang="en-US" altLang="pl-PL"/>
              <a:pPr>
                <a:defRPr/>
              </a:pPr>
              <a:t>4/29/2021</a:t>
            </a:fld>
            <a:endParaRPr lang="en-US" alt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6CD12-9EFC-4982-9A53-30D728633590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427273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000" y="9988659"/>
            <a:ext cx="13373656" cy="28251648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92321" y="9988659"/>
            <a:ext cx="13373656" cy="28251648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CE957-4041-424B-9383-B86682D247CB}" type="datetimeFigureOut">
              <a:rPr lang="en-US" altLang="pl-PL"/>
              <a:pPr>
                <a:defRPr/>
              </a:pPr>
              <a:t>4/29/2021</a:t>
            </a:fld>
            <a:endParaRPr lang="en-US" altLang="pl-PL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97CDA-C216-42A3-99BC-101D4ADCDEF8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39799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0" y="9582375"/>
            <a:ext cx="13378914" cy="3993477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79" indent="0">
              <a:buNone/>
              <a:defRPr sz="9200" b="1"/>
            </a:lvl2pPr>
            <a:lvl3pPr marL="4176356" indent="0">
              <a:buNone/>
              <a:defRPr sz="8200" b="1"/>
            </a:lvl3pPr>
            <a:lvl4pPr marL="6264535" indent="0">
              <a:buNone/>
              <a:defRPr sz="7400" b="1"/>
            </a:lvl4pPr>
            <a:lvl5pPr marL="8352714" indent="0">
              <a:buNone/>
              <a:defRPr sz="7400" b="1"/>
            </a:lvl5pPr>
            <a:lvl6pPr marL="10440891" indent="0">
              <a:buNone/>
              <a:defRPr sz="7400" b="1"/>
            </a:lvl6pPr>
            <a:lvl7pPr marL="12529070" indent="0">
              <a:buNone/>
              <a:defRPr sz="7400" b="1"/>
            </a:lvl7pPr>
            <a:lvl8pPr marL="14617247" indent="0">
              <a:buNone/>
              <a:defRPr sz="7400" b="1"/>
            </a:lvl8pPr>
            <a:lvl9pPr marL="16705426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0" y="13575851"/>
            <a:ext cx="13378914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79" indent="0">
              <a:buNone/>
              <a:defRPr sz="9200" b="1"/>
            </a:lvl2pPr>
            <a:lvl3pPr marL="4176356" indent="0">
              <a:buNone/>
              <a:defRPr sz="8200" b="1"/>
            </a:lvl3pPr>
            <a:lvl4pPr marL="6264535" indent="0">
              <a:buNone/>
              <a:defRPr sz="7400" b="1"/>
            </a:lvl4pPr>
            <a:lvl5pPr marL="8352714" indent="0">
              <a:buNone/>
              <a:defRPr sz="7400" b="1"/>
            </a:lvl5pPr>
            <a:lvl6pPr marL="10440891" indent="0">
              <a:buNone/>
              <a:defRPr sz="7400" b="1"/>
            </a:lvl6pPr>
            <a:lvl7pPr marL="12529070" indent="0">
              <a:buNone/>
              <a:defRPr sz="7400" b="1"/>
            </a:lvl7pPr>
            <a:lvl8pPr marL="14617247" indent="0">
              <a:buNone/>
              <a:defRPr sz="7400" b="1"/>
            </a:lvl8pPr>
            <a:lvl9pPr marL="16705426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13575851"/>
            <a:ext cx="13384170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99DFE-68EF-465A-A19F-8227AD9FACCC}" type="datetimeFigureOut">
              <a:rPr lang="en-US" altLang="pl-PL"/>
              <a:pPr>
                <a:defRPr/>
              </a:pPr>
              <a:t>4/29/2021</a:t>
            </a:fld>
            <a:endParaRPr lang="en-US" altLang="pl-PL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79F10-9F20-4F4E-AAF6-254E89454F5A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8355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A9D96-42EC-4055-83C2-F846480C9D53}" type="datetimeFigureOut">
              <a:rPr lang="en-US" altLang="pl-PL"/>
              <a:pPr>
                <a:defRPr/>
              </a:pPr>
              <a:t>4/29/2021</a:t>
            </a:fld>
            <a:endParaRPr lang="en-US" altLang="pl-PL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D4A68-72B5-4AC5-87B0-6389EF4B985D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64540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30891-83A0-4D7B-996F-3CBA21101847}" type="datetimeFigureOut">
              <a:rPr lang="en-US" altLang="pl-PL"/>
              <a:pPr>
                <a:defRPr/>
              </a:pPr>
              <a:t>4/29/2021</a:t>
            </a:fld>
            <a:endParaRPr lang="en-US" altLang="pl-PL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99EA5-A99B-45AB-8215-95987DD2540A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81659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30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7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0" y="8958083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179" indent="0">
              <a:buNone/>
              <a:defRPr sz="5500"/>
            </a:lvl2pPr>
            <a:lvl3pPr marL="4176356" indent="0">
              <a:buNone/>
              <a:defRPr sz="4500"/>
            </a:lvl3pPr>
            <a:lvl4pPr marL="6264535" indent="0">
              <a:buNone/>
              <a:defRPr sz="4100"/>
            </a:lvl4pPr>
            <a:lvl5pPr marL="8352714" indent="0">
              <a:buNone/>
              <a:defRPr sz="4100"/>
            </a:lvl5pPr>
            <a:lvl6pPr marL="10440891" indent="0">
              <a:buNone/>
              <a:defRPr sz="4100"/>
            </a:lvl6pPr>
            <a:lvl7pPr marL="12529070" indent="0">
              <a:buNone/>
              <a:defRPr sz="4100"/>
            </a:lvl7pPr>
            <a:lvl8pPr marL="14617247" indent="0">
              <a:buNone/>
              <a:defRPr sz="4100"/>
            </a:lvl8pPr>
            <a:lvl9pPr marL="1670542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654BD-8522-4D37-938E-8C5AE7C43154}" type="datetimeFigureOut">
              <a:rPr lang="en-US" altLang="pl-PL"/>
              <a:pPr>
                <a:defRPr/>
              </a:pPr>
              <a:t>4/29/2021</a:t>
            </a:fld>
            <a:endParaRPr lang="en-US" altLang="pl-PL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3F029-9826-48E9-A4A0-FAF78B921BB1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31435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6" y="29965967"/>
            <a:ext cx="18167985" cy="3537652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6" y="3825022"/>
            <a:ext cx="18167985" cy="25685115"/>
          </a:xfrm>
        </p:spPr>
        <p:txBody>
          <a:bodyPr lIns="417635" tIns="208818" rIns="417635" bIns="208818" rtlCol="0">
            <a:normAutofit/>
          </a:bodyPr>
          <a:lstStyle>
            <a:lvl1pPr marL="0" indent="0">
              <a:buNone/>
              <a:defRPr sz="14600"/>
            </a:lvl1pPr>
            <a:lvl2pPr marL="2088179" indent="0">
              <a:buNone/>
              <a:defRPr sz="12700"/>
            </a:lvl2pPr>
            <a:lvl3pPr marL="4176356" indent="0">
              <a:buNone/>
              <a:defRPr sz="10900"/>
            </a:lvl3pPr>
            <a:lvl4pPr marL="6264535" indent="0">
              <a:buNone/>
              <a:defRPr sz="9200"/>
            </a:lvl4pPr>
            <a:lvl5pPr marL="8352714" indent="0">
              <a:buNone/>
              <a:defRPr sz="9200"/>
            </a:lvl5pPr>
            <a:lvl6pPr marL="10440891" indent="0">
              <a:buNone/>
              <a:defRPr sz="9200"/>
            </a:lvl6pPr>
            <a:lvl7pPr marL="12529070" indent="0">
              <a:buNone/>
              <a:defRPr sz="9200"/>
            </a:lvl7pPr>
            <a:lvl8pPr marL="14617247" indent="0">
              <a:buNone/>
              <a:defRPr sz="9200"/>
            </a:lvl8pPr>
            <a:lvl9pPr marL="16705426" indent="0">
              <a:buNone/>
              <a:defRPr sz="92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6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179" indent="0">
              <a:buNone/>
              <a:defRPr sz="5500"/>
            </a:lvl2pPr>
            <a:lvl3pPr marL="4176356" indent="0">
              <a:buNone/>
              <a:defRPr sz="4500"/>
            </a:lvl3pPr>
            <a:lvl4pPr marL="6264535" indent="0">
              <a:buNone/>
              <a:defRPr sz="4100"/>
            </a:lvl4pPr>
            <a:lvl5pPr marL="8352714" indent="0">
              <a:buNone/>
              <a:defRPr sz="4100"/>
            </a:lvl5pPr>
            <a:lvl6pPr marL="10440891" indent="0">
              <a:buNone/>
              <a:defRPr sz="4100"/>
            </a:lvl6pPr>
            <a:lvl7pPr marL="12529070" indent="0">
              <a:buNone/>
              <a:defRPr sz="4100"/>
            </a:lvl7pPr>
            <a:lvl8pPr marL="14617247" indent="0">
              <a:buNone/>
              <a:defRPr sz="4100"/>
            </a:lvl8pPr>
            <a:lvl9pPr marL="16705426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A010B-F00F-474F-9356-DB189AE05CEA}" type="datetimeFigureOut">
              <a:rPr lang="en-US" altLang="pl-PL"/>
              <a:pPr>
                <a:defRPr/>
              </a:pPr>
              <a:t>4/29/2021</a:t>
            </a:fld>
            <a:endParaRPr lang="en-US" altLang="pl-PL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7A6EC-4561-48DE-BFBC-9C2F7D35FC73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43834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26" tIns="147613" rIns="295226" bIns="1476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69975" y="7065963"/>
            <a:ext cx="19246850" cy="1998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26" tIns="147613" rIns="295226" bIns="1476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Click to edit Master text styles</a:t>
            </a:r>
          </a:p>
          <a:p>
            <a:pPr lvl="1"/>
            <a:r>
              <a:rPr lang="en-US" altLang="pl-PL"/>
              <a:t>Second level</a:t>
            </a:r>
          </a:p>
          <a:p>
            <a:pPr lvl="2"/>
            <a:r>
              <a:rPr lang="en-US" altLang="pl-PL"/>
              <a:t>Third level</a:t>
            </a:r>
          </a:p>
          <a:p>
            <a:pPr lvl="3"/>
            <a:r>
              <a:rPr lang="en-US" altLang="pl-PL"/>
              <a:t>Fourth level</a:t>
            </a:r>
          </a:p>
          <a:p>
            <a:pPr lvl="4"/>
            <a:r>
              <a:rPr lang="en-US" altLang="pl-PL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1069975" y="28065413"/>
            <a:ext cx="4989513" cy="1611312"/>
          </a:xfrm>
          <a:prstGeom prst="rect">
            <a:avLst/>
          </a:prstGeom>
          <a:noFill/>
          <a:ln>
            <a:noFill/>
          </a:ln>
        </p:spPr>
        <p:txBody>
          <a:bodyPr vert="horz" wrap="square" lIns="295226" tIns="147613" rIns="295226" bIns="147613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3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54A5746-62FA-4BBE-B63F-EA9FBE76F112}" type="datetimeFigureOut">
              <a:rPr lang="en-US" altLang="pl-PL"/>
              <a:pPr>
                <a:defRPr/>
              </a:pPr>
              <a:t>4/29/2021</a:t>
            </a:fld>
            <a:endParaRPr lang="en-US" alt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7307263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vert="horz" wrap="square" lIns="295226" tIns="147613" rIns="295226" bIns="147613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vert="horz" wrap="square" lIns="295226" tIns="147613" rIns="295226" bIns="14761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69411B7-D1A0-46CB-ABC1-CDD2862ADE26}" type="slidenum">
              <a:rPr lang="en-US" altLang="pl-PL"/>
              <a:pPr>
                <a:defRPr/>
              </a:pPr>
              <a:t>‹#›</a:t>
            </a:fld>
            <a:endParaRPr lang="en-US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49575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2pPr>
      <a:lvl3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3pPr>
      <a:lvl4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4pPr>
      <a:lvl5pPr algn="ctr" defTabSz="2949575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5pPr>
      <a:lvl6pPr marL="646755" algn="ctr" defTabSz="417471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1293510" algn="ctr" defTabSz="417471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940265" algn="ctr" defTabSz="417471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2587020" algn="ctr" defTabSz="417471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104900" indent="-1104900" algn="l" defTabSz="2949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49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50" indent="-736600" algn="l" defTabSz="2949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725" indent="-736600" algn="l" defTabSz="2949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0513" indent="-735013" algn="l" defTabSz="29495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80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59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336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515" indent="-1044089" algn="l" defTabSz="4176356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9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56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35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14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91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70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247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426" algn="l" defTabSz="41763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3"/>
          <p:cNvSpPr>
            <a:spLocks noChangeArrowheads="1"/>
          </p:cNvSpPr>
          <p:nvPr/>
        </p:nvSpPr>
        <p:spPr bwMode="auto">
          <a:xfrm>
            <a:off x="0" y="-488950"/>
            <a:ext cx="18415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 anchor="ctr">
            <a:spAutoFit/>
          </a:bodyPr>
          <a:lstStyle>
            <a:lvl1pPr defTabSz="2949575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949575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949575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949575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949575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5800" dirty="0">
              <a:latin typeface="Arial" panose="020B0604020202020204" pitchFamily="34" charset="0"/>
            </a:endParaRPr>
          </a:p>
        </p:txBody>
      </p:sp>
      <p:sp>
        <p:nvSpPr>
          <p:cNvPr id="3076" name="Prostokąt 31"/>
          <p:cNvSpPr>
            <a:spLocks noChangeArrowheads="1"/>
          </p:cNvSpPr>
          <p:nvPr/>
        </p:nvSpPr>
        <p:spPr bwMode="auto">
          <a:xfrm>
            <a:off x="3272332" y="2222772"/>
            <a:ext cx="14617700" cy="132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 defTabSz="2949575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949575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949575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949575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949575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495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pl-PL" sz="3200" b="1" dirty="0">
                <a:latin typeface="Arial" panose="020B0604020202020204" pitchFamily="34" charset="0"/>
              </a:rPr>
              <a:t>Name</a:t>
            </a:r>
            <a:r>
              <a:rPr lang="pl-PL" altLang="pl-PL" sz="3200" b="1" dirty="0">
                <a:latin typeface="Arial" panose="020B0604020202020204" pitchFamily="34" charset="0"/>
              </a:rPr>
              <a:t>, </a:t>
            </a:r>
            <a:r>
              <a:rPr lang="en-GB" altLang="pl-PL" sz="3200" b="1" dirty="0">
                <a:latin typeface="Arial" panose="020B0604020202020204" pitchFamily="34" charset="0"/>
              </a:rPr>
              <a:t>Surname</a:t>
            </a:r>
            <a:r>
              <a:rPr lang="pl-PL" altLang="pl-PL" sz="3200" b="1" dirty="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pl-PL" sz="2400" i="1" dirty="0">
                <a:latin typeface="Arial" panose="020B0604020202020204" pitchFamily="34" charset="0"/>
              </a:rPr>
              <a:t>Affiliation</a:t>
            </a:r>
            <a:endParaRPr lang="pl-PL" altLang="pl-PL" sz="2400" i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dirty="0">
                <a:latin typeface="Arial" panose="020B0604020202020204" pitchFamily="34" charset="0"/>
              </a:rPr>
              <a:t>e-mail </a:t>
            </a:r>
            <a:r>
              <a:rPr lang="en-US" altLang="pl-PL" sz="2400" dirty="0">
                <a:latin typeface="Arial" panose="020B0604020202020204" pitchFamily="34" charset="0"/>
              </a:rPr>
              <a:t>address</a:t>
            </a:r>
            <a:endParaRPr lang="en-US" altLang="pl-PL" sz="1050" dirty="0">
              <a:latin typeface="Arial" panose="020B0604020202020204" pitchFamily="34" charset="0"/>
            </a:endParaRPr>
          </a:p>
        </p:txBody>
      </p:sp>
      <p:sp>
        <p:nvSpPr>
          <p:cNvPr id="14343" name="pole tekstowe 32"/>
          <p:cNvSpPr txBox="1">
            <a:spLocks noChangeArrowheads="1"/>
          </p:cNvSpPr>
          <p:nvPr/>
        </p:nvSpPr>
        <p:spPr bwMode="auto">
          <a:xfrm>
            <a:off x="611682" y="3662932"/>
            <a:ext cx="20162838" cy="830995"/>
          </a:xfrm>
          <a:prstGeom prst="rect">
            <a:avLst/>
          </a:prstGeom>
          <a:noFill/>
          <a:ln>
            <a:noFill/>
          </a:ln>
        </p:spPr>
        <p:txBody>
          <a:bodyPr lIns="91438" tIns="45719" rIns="91438" bIns="45719">
            <a:spAutoFit/>
          </a:bodyPr>
          <a:lstStyle>
            <a:lvl1pPr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5463" indent="-201613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8038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1888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54150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113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685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257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829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pl-PL" sz="4800" b="1" dirty="0"/>
              <a:t>Title</a:t>
            </a:r>
            <a:endParaRPr lang="pl-PL" altLang="pl-PL" sz="4400" b="1" dirty="0"/>
          </a:p>
        </p:txBody>
      </p:sp>
      <p:grpSp>
        <p:nvGrpSpPr>
          <p:cNvPr id="3078" name="Grupa 4"/>
          <p:cNvGrpSpPr>
            <a:grpSpLocks/>
          </p:cNvGrpSpPr>
          <p:nvPr/>
        </p:nvGrpSpPr>
        <p:grpSpPr bwMode="auto">
          <a:xfrm>
            <a:off x="0" y="0"/>
            <a:ext cx="21386800" cy="2175680"/>
            <a:chOff x="0" y="0"/>
            <a:chExt cx="21386800" cy="2175680"/>
          </a:xfrm>
        </p:grpSpPr>
        <p:sp>
          <p:nvSpPr>
            <p:cNvPr id="3103" name="Rectangle 54"/>
            <p:cNvSpPr>
              <a:spLocks noChangeArrowheads="1"/>
            </p:cNvSpPr>
            <p:nvPr/>
          </p:nvSpPr>
          <p:spPr bwMode="auto">
            <a:xfrm>
              <a:off x="0" y="0"/>
              <a:ext cx="21386800" cy="21756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173538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pl-PL" altLang="pl-PL" dirty="0"/>
            </a:p>
          </p:txBody>
        </p:sp>
        <p:pic>
          <p:nvPicPr>
            <p:cNvPr id="3104" name="Obraz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131" y="128192"/>
              <a:ext cx="2313038" cy="1916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05" name="pole tekstowe 4"/>
            <p:cNvSpPr txBox="1">
              <a:spLocks noChangeArrowheads="1"/>
            </p:cNvSpPr>
            <p:nvPr/>
          </p:nvSpPr>
          <p:spPr bwMode="auto">
            <a:xfrm>
              <a:off x="4860752" y="365928"/>
              <a:ext cx="15480556" cy="1508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pl-PL" altLang="pl-PL" sz="3600" b="1" dirty="0"/>
                <a:t>2</a:t>
              </a:r>
              <a:r>
                <a:rPr lang="pl-PL" altLang="pl-PL" sz="3600" b="1" baseline="30000" dirty="0"/>
                <a:t>nd</a:t>
              </a:r>
              <a:r>
                <a:rPr lang="pl-PL" altLang="pl-PL" sz="3600" b="1" dirty="0"/>
                <a:t> International </a:t>
              </a:r>
              <a:r>
                <a:rPr lang="en-US" altLang="pl-PL" sz="3600" b="1" dirty="0"/>
                <a:t>Conference on Water Management</a:t>
              </a:r>
              <a:br>
                <a:rPr lang="pl-PL" altLang="pl-PL" sz="3600" b="1" dirty="0"/>
              </a:br>
              <a:r>
                <a:rPr lang="en-US" altLang="pl-PL" sz="3600" b="1" dirty="0"/>
                <a:t>and its Surroundings – Theoretical and Practical Aspects</a:t>
              </a:r>
              <a:br>
                <a:rPr lang="pl-PL" altLang="pl-PL" sz="3600" b="1" dirty="0"/>
              </a:br>
              <a:r>
                <a:rPr lang="pl-PL" altLang="pl-PL" sz="1800" b="1" dirty="0"/>
                <a:t>May 20-21, 2021</a:t>
              </a:r>
              <a:endParaRPr lang="pl-PL" altLang="pl-PL" sz="3600" b="1" dirty="0"/>
            </a:p>
          </p:txBody>
        </p:sp>
      </p:grpSp>
      <p:sp>
        <p:nvSpPr>
          <p:cNvPr id="12" name="pole tekstowe 32">
            <a:extLst>
              <a:ext uri="{FF2B5EF4-FFF2-40B4-BE49-F238E27FC236}">
                <a16:creationId xmlns:a16="http://schemas.microsoft.com/office/drawing/2014/main" id="{E444E80A-2BA5-44F5-B89F-B1600164F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280" y="24717051"/>
            <a:ext cx="20162838" cy="584773"/>
          </a:xfrm>
          <a:prstGeom prst="rect">
            <a:avLst/>
          </a:prstGeom>
          <a:noFill/>
          <a:ln>
            <a:noFill/>
          </a:ln>
        </p:spPr>
        <p:txBody>
          <a:bodyPr lIns="91438" tIns="45719" rIns="91438" bIns="45719">
            <a:spAutoFit/>
          </a:bodyPr>
          <a:lstStyle>
            <a:lvl1pPr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5463" indent="-201613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8038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1888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54150" indent="-161925" defTabSz="2949575"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9113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685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8257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82950" indent="-161925" defTabSz="2949575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3200" b="1" dirty="0"/>
              <a:t>ORGANIZERS AND AUSPICES</a:t>
            </a:r>
            <a:endParaRPr lang="pl-PL" altLang="pl-PL" sz="2800" b="1" dirty="0"/>
          </a:p>
        </p:txBody>
      </p:sp>
      <p:graphicFrame>
        <p:nvGraphicFramePr>
          <p:cNvPr id="5" name="Tabela 6">
            <a:extLst>
              <a:ext uri="{FF2B5EF4-FFF2-40B4-BE49-F238E27FC236}">
                <a16:creationId xmlns:a16="http://schemas.microsoft.com/office/drawing/2014/main" id="{A81067C5-0055-4EEA-AA49-0980C42994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869496"/>
              </p:ext>
            </p:extLst>
          </p:nvPr>
        </p:nvGraphicFramePr>
        <p:xfrm>
          <a:off x="129847" y="28974233"/>
          <a:ext cx="21055360" cy="1379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5536">
                  <a:extLst>
                    <a:ext uri="{9D8B030D-6E8A-4147-A177-3AD203B41FA5}">
                      <a16:colId xmlns:a16="http://schemas.microsoft.com/office/drawing/2014/main" val="4223521990"/>
                    </a:ext>
                  </a:extLst>
                </a:gridCol>
                <a:gridCol w="2105536">
                  <a:extLst>
                    <a:ext uri="{9D8B030D-6E8A-4147-A177-3AD203B41FA5}">
                      <a16:colId xmlns:a16="http://schemas.microsoft.com/office/drawing/2014/main" val="3030417141"/>
                    </a:ext>
                  </a:extLst>
                </a:gridCol>
                <a:gridCol w="2105536">
                  <a:extLst>
                    <a:ext uri="{9D8B030D-6E8A-4147-A177-3AD203B41FA5}">
                      <a16:colId xmlns:a16="http://schemas.microsoft.com/office/drawing/2014/main" val="2622825770"/>
                    </a:ext>
                  </a:extLst>
                </a:gridCol>
                <a:gridCol w="2105536">
                  <a:extLst>
                    <a:ext uri="{9D8B030D-6E8A-4147-A177-3AD203B41FA5}">
                      <a16:colId xmlns:a16="http://schemas.microsoft.com/office/drawing/2014/main" val="1862638652"/>
                    </a:ext>
                  </a:extLst>
                </a:gridCol>
                <a:gridCol w="2105536">
                  <a:extLst>
                    <a:ext uri="{9D8B030D-6E8A-4147-A177-3AD203B41FA5}">
                      <a16:colId xmlns:a16="http://schemas.microsoft.com/office/drawing/2014/main" val="593252989"/>
                    </a:ext>
                  </a:extLst>
                </a:gridCol>
                <a:gridCol w="2105536">
                  <a:extLst>
                    <a:ext uri="{9D8B030D-6E8A-4147-A177-3AD203B41FA5}">
                      <a16:colId xmlns:a16="http://schemas.microsoft.com/office/drawing/2014/main" val="293044111"/>
                    </a:ext>
                  </a:extLst>
                </a:gridCol>
                <a:gridCol w="2105536">
                  <a:extLst>
                    <a:ext uri="{9D8B030D-6E8A-4147-A177-3AD203B41FA5}">
                      <a16:colId xmlns:a16="http://schemas.microsoft.com/office/drawing/2014/main" val="2918525258"/>
                    </a:ext>
                  </a:extLst>
                </a:gridCol>
                <a:gridCol w="2105536">
                  <a:extLst>
                    <a:ext uri="{9D8B030D-6E8A-4147-A177-3AD203B41FA5}">
                      <a16:colId xmlns:a16="http://schemas.microsoft.com/office/drawing/2014/main" val="883469938"/>
                    </a:ext>
                  </a:extLst>
                </a:gridCol>
                <a:gridCol w="2105536">
                  <a:extLst>
                    <a:ext uri="{9D8B030D-6E8A-4147-A177-3AD203B41FA5}">
                      <a16:colId xmlns:a16="http://schemas.microsoft.com/office/drawing/2014/main" val="1957861456"/>
                    </a:ext>
                  </a:extLst>
                </a:gridCol>
                <a:gridCol w="2105536">
                  <a:extLst>
                    <a:ext uri="{9D8B030D-6E8A-4147-A177-3AD203B41FA5}">
                      <a16:colId xmlns:a16="http://schemas.microsoft.com/office/drawing/2014/main" val="2607112076"/>
                    </a:ext>
                  </a:extLst>
                </a:gridCol>
              </a:tblGrid>
              <a:tr h="137909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The Voivod of Warmia and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Mazury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Artur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Chojecki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The Marshal of the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Warmińsko-Mazurskie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Voivodeship</a:t>
                      </a:r>
                    </a:p>
                    <a:p>
                      <a:pPr algn="ctr"/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Gustaw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Marek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Brzezin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The President of Olsztyn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Piotr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Grzymowicz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pl-PL" sz="1400" b="0" dirty="0" err="1">
                          <a:solidFill>
                            <a:schemeClr val="tx1"/>
                          </a:solidFill>
                        </a:rPr>
                        <a:t>PhD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The Rector of the University of Warmia and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Mazury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in Olsztyn</a:t>
                      </a:r>
                    </a:p>
                    <a:p>
                      <a:pPr algn="ctr"/>
                      <a:r>
                        <a:rPr lang="pl-PL" sz="1400" b="0" dirty="0" err="1">
                          <a:solidFill>
                            <a:schemeClr val="tx1"/>
                          </a:solidFill>
                        </a:rPr>
                        <a:t>assoc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</a:rPr>
                        <a:t>. prof. Jerzy Andrzej</a:t>
                      </a:r>
                    </a:p>
                    <a:p>
                      <a:pPr algn="ctr"/>
                      <a:r>
                        <a:rPr lang="pl-PL" sz="1400" b="0" dirty="0">
                          <a:solidFill>
                            <a:schemeClr val="tx1"/>
                          </a:solidFill>
                        </a:rPr>
                        <a:t>Przyborowski 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The Dean of the Faculty of Geoengineering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assoc. prof. Dariusz</a:t>
                      </a:r>
                    </a:p>
                    <a:p>
                      <a:pPr algn="ctr"/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Popielarczyk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Surveyor General of Poland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assoc. prof. Waldemar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Izdebski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The Regional Director for Environmental Protection in Olsztyn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Agata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Moździerz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Polish Tourist and Sightseeing Society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Varmian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</a:rPr>
                        <a:t>Masurian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 Regional Tourist Board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Polish Limnological Society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8611893"/>
                  </a:ext>
                </a:extLst>
              </a:tr>
            </a:tbl>
          </a:graphicData>
        </a:graphic>
      </p:graphicFrame>
      <p:grpSp>
        <p:nvGrpSpPr>
          <p:cNvPr id="14" name="Grupa 13">
            <a:extLst>
              <a:ext uri="{FF2B5EF4-FFF2-40B4-BE49-F238E27FC236}">
                <a16:creationId xmlns:a16="http://schemas.microsoft.com/office/drawing/2014/main" id="{E6427691-1E19-4C97-B22E-F12C1F01BF0D}"/>
              </a:ext>
            </a:extLst>
          </p:cNvPr>
          <p:cNvGrpSpPr/>
          <p:nvPr/>
        </p:nvGrpSpPr>
        <p:grpSpPr>
          <a:xfrm>
            <a:off x="752215" y="25770016"/>
            <a:ext cx="20118982" cy="3204056"/>
            <a:chOff x="752215" y="25770016"/>
            <a:chExt cx="20118982" cy="3204056"/>
          </a:xfrm>
        </p:grpSpPr>
        <p:grpSp>
          <p:nvGrpSpPr>
            <p:cNvPr id="11" name="Grupa 10">
              <a:extLst>
                <a:ext uri="{FF2B5EF4-FFF2-40B4-BE49-F238E27FC236}">
                  <a16:creationId xmlns:a16="http://schemas.microsoft.com/office/drawing/2014/main" id="{B90B4AE5-ECB4-4B58-BF5A-D18A98A139B0}"/>
                </a:ext>
              </a:extLst>
            </p:cNvPr>
            <p:cNvGrpSpPr/>
            <p:nvPr/>
          </p:nvGrpSpPr>
          <p:grpSpPr>
            <a:xfrm>
              <a:off x="3600752" y="25770016"/>
              <a:ext cx="14362244" cy="1332008"/>
              <a:chOff x="3600752" y="25770016"/>
              <a:chExt cx="14362244" cy="1332008"/>
            </a:xfrm>
          </p:grpSpPr>
          <p:pic>
            <p:nvPicPr>
              <p:cNvPr id="6" name="Obraz 5" descr="Obraz zawierający tekst, wskaźnik&#10;&#10;Opis wygenerowany automatycznie">
                <a:extLst>
                  <a:ext uri="{FF2B5EF4-FFF2-40B4-BE49-F238E27FC236}">
                    <a16:creationId xmlns:a16="http://schemas.microsoft.com/office/drawing/2014/main" id="{0B33CDE2-1BED-4405-89FD-7901FFD434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502032" y="25770016"/>
                <a:ext cx="1260000" cy="1260000"/>
              </a:xfrm>
              <a:prstGeom prst="rect">
                <a:avLst/>
              </a:prstGeom>
            </p:spPr>
          </p:pic>
          <p:pic>
            <p:nvPicPr>
              <p:cNvPr id="13" name="Obraz 12">
                <a:extLst>
                  <a:ext uri="{FF2B5EF4-FFF2-40B4-BE49-F238E27FC236}">
                    <a16:creationId xmlns:a16="http://schemas.microsoft.com/office/drawing/2014/main" id="{C02153E1-28C2-4A59-B609-CA1CC9D6BC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610236" y="25770016"/>
                <a:ext cx="1352760" cy="1260000"/>
              </a:xfrm>
              <a:prstGeom prst="rect">
                <a:avLst/>
              </a:prstGeom>
            </p:spPr>
          </p:pic>
          <p:pic>
            <p:nvPicPr>
              <p:cNvPr id="15" name="Obraz 14">
                <a:extLst>
                  <a:ext uri="{FF2B5EF4-FFF2-40B4-BE49-F238E27FC236}">
                    <a16:creationId xmlns:a16="http://schemas.microsoft.com/office/drawing/2014/main" id="{A57AD6D5-D2A1-4F0C-B926-0F4EF9DF3E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748633" y="25770016"/>
                <a:ext cx="988235" cy="1260000"/>
              </a:xfrm>
              <a:prstGeom prst="rect">
                <a:avLst/>
              </a:prstGeom>
            </p:spPr>
          </p:pic>
          <p:pic>
            <p:nvPicPr>
              <p:cNvPr id="7170" name="Picture 2">
                <a:extLst>
                  <a:ext uri="{FF2B5EF4-FFF2-40B4-BE49-F238E27FC236}">
                    <a16:creationId xmlns:a16="http://schemas.microsoft.com/office/drawing/2014/main" id="{2A1BBBE8-E393-41D4-B98B-5DE9C94FDA9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23832" y="25770016"/>
                <a:ext cx="1291599" cy="12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94" name="Picture 2">
                <a:extLst>
                  <a:ext uri="{FF2B5EF4-FFF2-40B4-BE49-F238E27FC236}">
                    <a16:creationId xmlns:a16="http://schemas.microsoft.com/office/drawing/2014/main" id="{2EAEAD0F-E8E9-435C-8793-E8B41B58F7A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14231" y="25842024"/>
                <a:ext cx="1323000" cy="12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6" name="Picture 2">
                <a:extLst>
                  <a:ext uri="{FF2B5EF4-FFF2-40B4-BE49-F238E27FC236}">
                    <a16:creationId xmlns:a16="http://schemas.microsoft.com/office/drawing/2014/main" id="{783DBA2A-D1D7-45F0-8856-FDEDC36E1FA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0752" y="25784935"/>
                <a:ext cx="1260000" cy="12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7" name="Picture 2">
                <a:extLst>
                  <a:ext uri="{FF2B5EF4-FFF2-40B4-BE49-F238E27FC236}">
                    <a16:creationId xmlns:a16="http://schemas.microsoft.com/office/drawing/2014/main" id="{6211595B-7397-42E2-9B3E-22CA7AC75AB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67630" y="25787948"/>
                <a:ext cx="1260000" cy="12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" name="Grupa 6">
              <a:extLst>
                <a:ext uri="{FF2B5EF4-FFF2-40B4-BE49-F238E27FC236}">
                  <a16:creationId xmlns:a16="http://schemas.microsoft.com/office/drawing/2014/main" id="{D55ED525-07C5-4EED-A8DE-AF876C01F960}"/>
                </a:ext>
              </a:extLst>
            </p:cNvPr>
            <p:cNvGrpSpPr/>
            <p:nvPr/>
          </p:nvGrpSpPr>
          <p:grpSpPr>
            <a:xfrm>
              <a:off x="752215" y="27505900"/>
              <a:ext cx="20118982" cy="1468172"/>
              <a:chOff x="752215" y="27505900"/>
              <a:chExt cx="20118982" cy="1468172"/>
            </a:xfrm>
          </p:grpSpPr>
          <p:pic>
            <p:nvPicPr>
              <p:cNvPr id="4" name="Obraz 3">
                <a:extLst>
                  <a:ext uri="{FF2B5EF4-FFF2-40B4-BE49-F238E27FC236}">
                    <a16:creationId xmlns:a16="http://schemas.microsoft.com/office/drawing/2014/main" id="{1239842A-02EB-4583-BFB7-D7B7C38F9F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02574" y="27656054"/>
                <a:ext cx="1955954" cy="1080000"/>
              </a:xfrm>
              <a:prstGeom prst="rect">
                <a:avLst/>
              </a:prstGeom>
            </p:spPr>
          </p:pic>
          <p:pic>
            <p:nvPicPr>
              <p:cNvPr id="8" name="Obraz 7">
                <a:extLst>
                  <a:ext uri="{FF2B5EF4-FFF2-40B4-BE49-F238E27FC236}">
                    <a16:creationId xmlns:a16="http://schemas.microsoft.com/office/drawing/2014/main" id="{8C9ED7AF-72F9-4EA2-9BEF-4722E20FA7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382528" y="27642111"/>
                <a:ext cx="1080000" cy="1080000"/>
              </a:xfrm>
              <a:prstGeom prst="rect">
                <a:avLst/>
              </a:prstGeom>
            </p:spPr>
          </p:pic>
          <p:pic>
            <p:nvPicPr>
              <p:cNvPr id="10" name="Obraz 9" descr="Obraz zawierający tekst, znak, zewnętrzne&#10;&#10;Opis wygenerowany automatycznie">
                <a:extLst>
                  <a:ext uri="{FF2B5EF4-FFF2-40B4-BE49-F238E27FC236}">
                    <a16:creationId xmlns:a16="http://schemas.microsoft.com/office/drawing/2014/main" id="{9F5F4C65-ED3D-48C2-AE73-4E6DEBC451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267474" y="27643276"/>
                <a:ext cx="1170342" cy="1080000"/>
              </a:xfrm>
              <a:prstGeom prst="rect">
                <a:avLst/>
              </a:prstGeom>
            </p:spPr>
          </p:pic>
          <p:pic>
            <p:nvPicPr>
              <p:cNvPr id="17" name="Obraz 16">
                <a:extLst>
                  <a:ext uri="{FF2B5EF4-FFF2-40B4-BE49-F238E27FC236}">
                    <a16:creationId xmlns:a16="http://schemas.microsoft.com/office/drawing/2014/main" id="{FF06B24F-D846-44D2-A930-0ADE6C7B49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318136" y="27534072"/>
                <a:ext cx="1438786" cy="1440000"/>
              </a:xfrm>
              <a:prstGeom prst="rect">
                <a:avLst/>
              </a:prstGeom>
            </p:spPr>
          </p:pic>
          <p:pic>
            <p:nvPicPr>
              <p:cNvPr id="1026" name="Picture 2" descr="Polskie Towarzystwo Limnologiczne - Oficjalna strona Polskiego Towarzystwa Limnologicznego">
                <a:extLst>
                  <a:ext uri="{FF2B5EF4-FFF2-40B4-BE49-F238E27FC236}">
                    <a16:creationId xmlns:a16="http://schemas.microsoft.com/office/drawing/2014/main" id="{3C2AD5A2-FB17-4AEC-9882-3A304D59AA9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0643"/>
              <a:stretch/>
            </p:blipFill>
            <p:spPr bwMode="auto">
              <a:xfrm>
                <a:off x="19190344" y="27678088"/>
                <a:ext cx="1680853" cy="12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" name="Picture 2">
                <a:extLst>
                  <a:ext uri="{FF2B5EF4-FFF2-40B4-BE49-F238E27FC236}">
                    <a16:creationId xmlns:a16="http://schemas.microsoft.com/office/drawing/2014/main" id="{0EF11F81-F2FA-441D-9628-C0DD40FBA05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8691" y="27615141"/>
                <a:ext cx="978972" cy="108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098" name="Picture 2">
                <a:extLst>
                  <a:ext uri="{FF2B5EF4-FFF2-40B4-BE49-F238E27FC236}">
                    <a16:creationId xmlns:a16="http://schemas.microsoft.com/office/drawing/2014/main" id="{349D5FF9-5C23-41CB-AB09-D5735BCEF11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03417" y="27615141"/>
                <a:ext cx="984780" cy="12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22" name="Picture 2">
                <a:extLst>
                  <a:ext uri="{FF2B5EF4-FFF2-40B4-BE49-F238E27FC236}">
                    <a16:creationId xmlns:a16="http://schemas.microsoft.com/office/drawing/2014/main" id="{922C2636-8EC5-4A0E-BE5B-3A5C547384E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80569" y="27505900"/>
                <a:ext cx="1223852" cy="12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146" name="Picture 2">
                <a:extLst>
                  <a:ext uri="{FF2B5EF4-FFF2-40B4-BE49-F238E27FC236}">
                    <a16:creationId xmlns:a16="http://schemas.microsoft.com/office/drawing/2014/main" id="{45AEBE67-8DF9-4F4D-B11A-8D799FB6736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83272" y="27649900"/>
                <a:ext cx="1111501" cy="108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Picture 2">
                <a:extLst>
                  <a:ext uri="{FF2B5EF4-FFF2-40B4-BE49-F238E27FC236}">
                    <a16:creationId xmlns:a16="http://schemas.microsoft.com/office/drawing/2014/main" id="{0C627421-CE30-4A82-920C-068072D0CBD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2215" y="27621728"/>
                <a:ext cx="936856" cy="108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7&quot;&gt;&lt;object type=&quot;3&quot; unique_id=&quot;10008&quot;&gt;&lt;property id=&quot;20148&quot; value=&quot;5&quot;/&gt;&lt;property id=&quot;20300&quot; value=&quot;Slide 1&quot;/&gt;&lt;property id=&quot;20307&quot; value=&quot;256&quot;/&gt;&lt;/object&gt;&lt;/object&gt;&lt;object type=&quot;8&quot; unique_id=&quot;10011&quot;&gt;&lt;/object&gt;&lt;/object&gt;&lt;/database&gt;"/>
  <p:tag name="MMPROD_NEXTUNIQUEID" val="10009"/>
  <p:tag name="ARTICULATE_PROJECT_OPEN" val="0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3779</TotalTime>
  <Words>121</Words>
  <Application>Microsoft Office PowerPoint</Application>
  <PresentationFormat>Niestandardowy</PresentationFormat>
  <Paragraphs>25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</dc:creator>
  <cp:lastModifiedBy>mc</cp:lastModifiedBy>
  <cp:revision>160</cp:revision>
  <cp:lastPrinted>2019-08-29T10:14:53Z</cp:lastPrinted>
  <dcterms:created xsi:type="dcterms:W3CDTF">2013-02-11T11:53:56Z</dcterms:created>
  <dcterms:modified xsi:type="dcterms:W3CDTF">2021-04-29T12:56:52Z</dcterms:modified>
</cp:coreProperties>
</file>