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custDataLst>
    <p:tags r:id="rId4"/>
  </p:custDataLst>
  <p:defaultTextStyle>
    <a:defPPr>
      <a:defRPr lang="en-US"/>
    </a:defPPr>
    <a:lvl1pPr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085975" indent="-1438275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173538" indent="-2879725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262688" indent="-4322763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350250" indent="-5764213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8200"/>
    <a:srgbClr val="669900"/>
    <a:srgbClr val="336600"/>
    <a:srgbClr val="66CCFF"/>
    <a:srgbClr val="00CCFF"/>
    <a:srgbClr val="99FF66"/>
    <a:srgbClr val="99B9D7"/>
    <a:srgbClr val="87E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16" autoAdjust="0"/>
    <p:restoredTop sz="94316" autoAdjust="0"/>
  </p:normalViewPr>
  <p:slideViewPr>
    <p:cSldViewPr>
      <p:cViewPr>
        <p:scale>
          <a:sx n="53" d="100"/>
          <a:sy n="53" d="100"/>
        </p:scale>
        <p:origin x="1248" y="-468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4715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74715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C4ECFB-3F90-45F9-AAFD-63C54602E52A}" type="datetimeFigureOut">
              <a:rPr lang="pl-PL"/>
              <a:pPr>
                <a:defRPr/>
              </a:pPr>
              <a:t>17.04.2023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4715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789D0D-D8EA-4C9C-89AA-D421AB3A03C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28994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6113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2225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39925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6038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377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53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28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404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A982-2815-4519-8BAB-90255333EF0C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B292-10BB-4BB6-8CDB-F1022842FFD6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62843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975" y="7065963"/>
            <a:ext cx="19246850" cy="19983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4DB1B-24CE-486E-AA5A-647E747C6ED5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D3C8-3865-49E5-8719-87FDBB140E10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70473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0" y="1714329"/>
            <a:ext cx="19934316" cy="365259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CA7A-0CB4-4C3C-AF0E-A3BD9740E06C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5FD97-FAFE-4F41-A86C-5834B615F9D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00879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975" y="7065963"/>
            <a:ext cx="19246850" cy="1998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DF3D-B43F-4FA6-AA05-D89FFEFE5478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0B2C4-1BBB-4E9F-AF3B-E2E31E491F8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06423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8"/>
          </a:xfrm>
          <a:prstGeom prst="rect">
            <a:avLst/>
          </a:prstGeo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3"/>
            <a:ext cx="25737979" cy="936436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7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5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53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2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C52-43C6-4DC0-85D3-53D5452D0A9B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CD12-9EFC-4982-9A53-30D728633590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427273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0" y="9988659"/>
            <a:ext cx="13373656" cy="28251648"/>
          </a:xfrm>
          <a:prstGeom prst="rect">
            <a:avLst/>
          </a:prstGeo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1" y="9988659"/>
            <a:ext cx="13373656" cy="28251648"/>
          </a:xfrm>
          <a:prstGeom prst="rect">
            <a:avLst/>
          </a:prstGeo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CE957-4041-424B-9383-B86682D247CB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7CDA-C216-42A3-99BC-101D4ADCDEF8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39799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0" y="9582375"/>
            <a:ext cx="13378914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0" y="13575851"/>
            <a:ext cx="13378914" cy="24664452"/>
          </a:xfrm>
          <a:prstGeom prst="rect">
            <a:avLst/>
          </a:prstGeo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1"/>
            <a:ext cx="13384170" cy="24664452"/>
          </a:xfrm>
          <a:prstGeom prst="rect">
            <a:avLst/>
          </a:prstGeo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9DFE-68EF-465A-A19F-8227AD9FACCC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79F10-9F20-4F4E-AAF6-254E89454F5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835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A9D96-42EC-4055-83C2-F846480C9D53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D4A68-72B5-4AC5-87B0-6389EF4B985D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64540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30891-83A0-4D7B-996F-3CBA21101847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99EA5-A99B-45AB-8215-95987DD2540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81659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  <a:prstGeom prst="rect">
            <a:avLst/>
          </a:prstGeo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0" y="1704417"/>
            <a:ext cx="16927347" cy="36535890"/>
          </a:xfrm>
          <a:prstGeom prst="rect">
            <a:avLst/>
          </a:prstGeo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3"/>
            <a:ext cx="9961903" cy="29282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654BD-8522-4D37-938E-8C5AE7C43154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F029-9826-48E9-A4A0-FAF78B921BB1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31435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6" y="29965967"/>
            <a:ext cx="18167985" cy="3537652"/>
          </a:xfrm>
          <a:prstGeom prst="rect">
            <a:avLst/>
          </a:prstGeo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6" y="3825022"/>
            <a:ext cx="18167985" cy="25685115"/>
          </a:xfrm>
          <a:prstGeom prst="rect">
            <a:avLst/>
          </a:prstGeom>
        </p:spPr>
        <p:txBody>
          <a:bodyPr lIns="417635" tIns="208818" rIns="417635" bIns="208818" rtlCol="0">
            <a:normAutofit/>
          </a:bodyPr>
          <a:lstStyle>
            <a:lvl1pPr marL="0" indent="0">
              <a:buNone/>
              <a:defRPr sz="14600"/>
            </a:lvl1pPr>
            <a:lvl2pPr marL="2088179" indent="0">
              <a:buNone/>
              <a:defRPr sz="12700"/>
            </a:lvl2pPr>
            <a:lvl3pPr marL="4176356" indent="0">
              <a:buNone/>
              <a:defRPr sz="10900"/>
            </a:lvl3pPr>
            <a:lvl4pPr marL="6264535" indent="0">
              <a:buNone/>
              <a:defRPr sz="9200"/>
            </a:lvl4pPr>
            <a:lvl5pPr marL="8352714" indent="0">
              <a:buNone/>
              <a:defRPr sz="9200"/>
            </a:lvl5pPr>
            <a:lvl6pPr marL="10440891" indent="0">
              <a:buNone/>
              <a:defRPr sz="9200"/>
            </a:lvl6pPr>
            <a:lvl7pPr marL="12529070" indent="0">
              <a:buNone/>
              <a:defRPr sz="9200"/>
            </a:lvl7pPr>
            <a:lvl8pPr marL="14617247" indent="0">
              <a:buNone/>
              <a:defRPr sz="9200"/>
            </a:lvl8pPr>
            <a:lvl9pPr marL="16705426" indent="0">
              <a:buNone/>
              <a:defRPr sz="9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6" y="33503620"/>
            <a:ext cx="18167985" cy="5024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A010B-F00F-474F-9356-DB189AE05CEA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7A6EC-4561-48DE-BFBC-9C2F7D35FC73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43834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26" Type="http://schemas.openxmlformats.org/officeDocument/2006/relationships/image" Target="../media/image1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069975" y="28065413"/>
            <a:ext cx="4989513" cy="161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4A5746-62FA-4BBE-B63F-EA9FBE76F112}" type="datetimeFigureOut">
              <a:rPr lang="en-US" altLang="pl-PL"/>
              <a:pPr>
                <a:defRPr/>
              </a:pPr>
              <a:t>4/17/2023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7307263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9411B7-D1A0-46CB-ABC1-CDD2862ADE26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5C89A967-7E42-52B8-78F9-A418CEA7049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2213" y="28212457"/>
            <a:ext cx="1438786" cy="1440000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0D150AD-B681-4AF9-A85C-9812F601E6A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45930562"/>
              </p:ext>
            </p:extLst>
          </p:nvPr>
        </p:nvGraphicFramePr>
        <p:xfrm>
          <a:off x="1283070" y="29485287"/>
          <a:ext cx="1904683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473">
                  <a:extLst>
                    <a:ext uri="{9D8B030D-6E8A-4147-A177-3AD203B41FA5}">
                      <a16:colId xmlns:a16="http://schemas.microsoft.com/office/drawing/2014/main" val="306491863"/>
                    </a:ext>
                  </a:extLst>
                </a:gridCol>
                <a:gridCol w="3174473">
                  <a:extLst>
                    <a:ext uri="{9D8B030D-6E8A-4147-A177-3AD203B41FA5}">
                      <a16:colId xmlns:a16="http://schemas.microsoft.com/office/drawing/2014/main" val="2850966835"/>
                    </a:ext>
                  </a:extLst>
                </a:gridCol>
                <a:gridCol w="3174473">
                  <a:extLst>
                    <a:ext uri="{9D8B030D-6E8A-4147-A177-3AD203B41FA5}">
                      <a16:colId xmlns:a16="http://schemas.microsoft.com/office/drawing/2014/main" val="450038705"/>
                    </a:ext>
                  </a:extLst>
                </a:gridCol>
                <a:gridCol w="3174473">
                  <a:extLst>
                    <a:ext uri="{9D8B030D-6E8A-4147-A177-3AD203B41FA5}">
                      <a16:colId xmlns:a16="http://schemas.microsoft.com/office/drawing/2014/main" val="2316547852"/>
                    </a:ext>
                  </a:extLst>
                </a:gridCol>
                <a:gridCol w="3174473">
                  <a:extLst>
                    <a:ext uri="{9D8B030D-6E8A-4147-A177-3AD203B41FA5}">
                      <a16:colId xmlns:a16="http://schemas.microsoft.com/office/drawing/2014/main" val="4060798967"/>
                    </a:ext>
                  </a:extLst>
                </a:gridCol>
                <a:gridCol w="3174473">
                  <a:extLst>
                    <a:ext uri="{9D8B030D-6E8A-4147-A177-3AD203B41FA5}">
                      <a16:colId xmlns:a16="http://schemas.microsoft.com/office/drawing/2014/main" val="2444313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Wojewódzki Fundusz Ochrony Środowiska i Gospodarki Wodnej w Olsztynie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The Regional Director for Environmental Protection in Olsztyn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Agata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Moździerz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Polish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Limnological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Society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Varmian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–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Masurian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Regional Tourist Board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Polish Tourist and Sightseeing Society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Radio UWM FM</a:t>
                      </a:r>
                    </a:p>
                    <a:p>
                      <a:pPr algn="ctr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Media </a:t>
                      </a:r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patronage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0500"/>
                  </a:ext>
                </a:extLst>
              </a:tr>
            </a:tbl>
          </a:graphicData>
        </a:graphic>
      </p:graphicFrame>
      <p:sp>
        <p:nvSpPr>
          <p:cNvPr id="7" name="Rectangle 73">
            <a:extLst>
              <a:ext uri="{FF2B5EF4-FFF2-40B4-BE49-F238E27FC236}">
                <a16:creationId xmlns:a16="http://schemas.microsoft.com/office/drawing/2014/main" id="{004E1895-8F2E-3A25-C0E1-D4404BA182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488950"/>
            <a:ext cx="18415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 anchor="ctr">
            <a:spAutoFit/>
          </a:bodyPr>
          <a:lstStyle>
            <a:lvl1pPr defTabSz="2949575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49575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49575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800" dirty="0">
              <a:latin typeface="Arial" panose="020B0604020202020204" pitchFamily="34" charset="0"/>
            </a:endParaRPr>
          </a:p>
        </p:txBody>
      </p:sp>
      <p:grpSp>
        <p:nvGrpSpPr>
          <p:cNvPr id="10" name="Grupa 4">
            <a:extLst>
              <a:ext uri="{FF2B5EF4-FFF2-40B4-BE49-F238E27FC236}">
                <a16:creationId xmlns:a16="http://schemas.microsoft.com/office/drawing/2014/main" id="{B00F2EBD-57A2-E432-B6F9-18C3292A7F6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21386800" cy="2175680"/>
            <a:chOff x="0" y="0"/>
            <a:chExt cx="21386800" cy="2175680"/>
          </a:xfrm>
        </p:grpSpPr>
        <p:sp>
          <p:nvSpPr>
            <p:cNvPr id="11" name="Rectangle 54">
              <a:extLst>
                <a:ext uri="{FF2B5EF4-FFF2-40B4-BE49-F238E27FC236}">
                  <a16:creationId xmlns:a16="http://schemas.microsoft.com/office/drawing/2014/main" id="{E520B669-D609-F068-2056-1789D892E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386800" cy="21756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pl-PL" altLang="pl-PL" dirty="0"/>
            </a:p>
          </p:txBody>
        </p:sp>
        <p:pic>
          <p:nvPicPr>
            <p:cNvPr id="12" name="Obraz 3">
              <a:extLst>
                <a:ext uri="{FF2B5EF4-FFF2-40B4-BE49-F238E27FC236}">
                  <a16:creationId xmlns:a16="http://schemas.microsoft.com/office/drawing/2014/main" id="{FEEDB223-0A90-FA5F-AC1A-E9188249FE7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131" y="128192"/>
              <a:ext cx="2313038" cy="1916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pole tekstowe 4">
              <a:extLst>
                <a:ext uri="{FF2B5EF4-FFF2-40B4-BE49-F238E27FC236}">
                  <a16:creationId xmlns:a16="http://schemas.microsoft.com/office/drawing/2014/main" id="{D05E79BA-BA15-14D4-CB64-AC3AA3072C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3300" y="365928"/>
              <a:ext cx="17608008" cy="1508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pl-PL" altLang="pl-PL" sz="3600" b="1" dirty="0"/>
                <a:t>3</a:t>
              </a:r>
              <a:r>
                <a:rPr lang="pl-PL" altLang="pl-PL" sz="3600" b="1" baseline="30000" dirty="0"/>
                <a:t>rd</a:t>
              </a:r>
              <a:r>
                <a:rPr lang="pl-PL" altLang="pl-PL" sz="3600" b="1" dirty="0"/>
                <a:t> International </a:t>
              </a:r>
              <a:r>
                <a:rPr lang="en-US" altLang="pl-PL" sz="3600" b="1" dirty="0"/>
                <a:t>Conference on Water Management</a:t>
              </a:r>
              <a:br>
                <a:rPr lang="pl-PL" altLang="pl-PL" sz="3600" b="1" dirty="0"/>
              </a:br>
              <a:r>
                <a:rPr lang="en-US" altLang="pl-PL" sz="3600" b="1" dirty="0"/>
                <a:t>and its Surroundings – Theoretical and Practical Aspects</a:t>
              </a:r>
              <a:br>
                <a:rPr lang="pl-PL" altLang="pl-PL" sz="3600" b="1" dirty="0"/>
              </a:br>
              <a:r>
                <a:rPr lang="pl-PL" altLang="pl-PL" sz="1800" b="1" dirty="0"/>
                <a:t>May 17-18, 2023</a:t>
              </a:r>
              <a:endParaRPr lang="pl-PL" altLang="pl-PL" sz="3600" b="1" dirty="0"/>
            </a:p>
          </p:txBody>
        </p:sp>
      </p:grpSp>
      <p:sp>
        <p:nvSpPr>
          <p:cNvPr id="14" name="pole tekstowe 32">
            <a:extLst>
              <a:ext uri="{FF2B5EF4-FFF2-40B4-BE49-F238E27FC236}">
                <a16:creationId xmlns:a16="http://schemas.microsoft.com/office/drawing/2014/main" id="{AAD0D769-5A92-80DC-C80A-C82934E8922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99763" y="25912877"/>
            <a:ext cx="20162838" cy="584773"/>
          </a:xfrm>
          <a:prstGeom prst="rect">
            <a:avLst/>
          </a:prstGeom>
          <a:noFill/>
          <a:ln>
            <a:noFill/>
          </a:ln>
        </p:spPr>
        <p:txBody>
          <a:bodyPr lIns="91438" tIns="45719" rIns="91438" bIns="45719">
            <a:spAutoFit/>
          </a:bodyPr>
          <a:lstStyle>
            <a:lvl1pPr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5463" indent="-201613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803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188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54150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113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685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257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829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3200" b="1" dirty="0"/>
              <a:t>HONORARY AUSPICES</a:t>
            </a:r>
            <a:endParaRPr lang="pl-PL" altLang="pl-PL" sz="2800" b="1" dirty="0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9B9A99AE-42A7-B456-9821-808D19E105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038" y="28556194"/>
            <a:ext cx="28860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7607F5D0-B9F5-F109-D3FC-3D41281C0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0070" y="26348464"/>
            <a:ext cx="1026136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E6B7FAB9-60C8-933C-9AF0-1F4EC27D2F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734" y="26497650"/>
            <a:ext cx="97897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6F54C280-0EAB-93D0-9916-C2B2783E2A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004" y="26376363"/>
            <a:ext cx="98478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AF11F676-82CB-A463-4C09-4E2924E63F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256" y="26388862"/>
            <a:ext cx="1223852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D35D1EE4-1352-E4EE-2A3F-530EA18299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4582" y="26470669"/>
            <a:ext cx="1111501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1CC28D68-44F7-F8DB-E779-0601654999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913" y="26702960"/>
            <a:ext cx="3154327" cy="90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A07483C8-AF55-5E77-7DE0-94E59AA6AC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41" y="26443687"/>
            <a:ext cx="93685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A5895E83-411B-3748-2021-48AF21EED71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538017"/>
              </p:ext>
            </p:extLst>
          </p:nvPr>
        </p:nvGraphicFramePr>
        <p:xfrm>
          <a:off x="925973" y="27577650"/>
          <a:ext cx="1926117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597">
                  <a:extLst>
                    <a:ext uri="{9D8B030D-6E8A-4147-A177-3AD203B41FA5}">
                      <a16:colId xmlns:a16="http://schemas.microsoft.com/office/drawing/2014/main" val="306491863"/>
                    </a:ext>
                  </a:extLst>
                </a:gridCol>
                <a:gridCol w="2751597">
                  <a:extLst>
                    <a:ext uri="{9D8B030D-6E8A-4147-A177-3AD203B41FA5}">
                      <a16:colId xmlns:a16="http://schemas.microsoft.com/office/drawing/2014/main" val="2850966835"/>
                    </a:ext>
                  </a:extLst>
                </a:gridCol>
                <a:gridCol w="2751597">
                  <a:extLst>
                    <a:ext uri="{9D8B030D-6E8A-4147-A177-3AD203B41FA5}">
                      <a16:colId xmlns:a16="http://schemas.microsoft.com/office/drawing/2014/main" val="450038705"/>
                    </a:ext>
                  </a:extLst>
                </a:gridCol>
                <a:gridCol w="2751597">
                  <a:extLst>
                    <a:ext uri="{9D8B030D-6E8A-4147-A177-3AD203B41FA5}">
                      <a16:colId xmlns:a16="http://schemas.microsoft.com/office/drawing/2014/main" val="2316547852"/>
                    </a:ext>
                  </a:extLst>
                </a:gridCol>
                <a:gridCol w="2751597">
                  <a:extLst>
                    <a:ext uri="{9D8B030D-6E8A-4147-A177-3AD203B41FA5}">
                      <a16:colId xmlns:a16="http://schemas.microsoft.com/office/drawing/2014/main" val="4060798967"/>
                    </a:ext>
                  </a:extLst>
                </a:gridCol>
                <a:gridCol w="2751597">
                  <a:extLst>
                    <a:ext uri="{9D8B030D-6E8A-4147-A177-3AD203B41FA5}">
                      <a16:colId xmlns:a16="http://schemas.microsoft.com/office/drawing/2014/main" val="2444313944"/>
                    </a:ext>
                  </a:extLst>
                </a:gridCol>
                <a:gridCol w="2751597">
                  <a:extLst>
                    <a:ext uri="{9D8B030D-6E8A-4147-A177-3AD203B41FA5}">
                      <a16:colId xmlns:a16="http://schemas.microsoft.com/office/drawing/2014/main" val="2328734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The Voivod of Warmia and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Mazury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Artur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Chojecki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Marshal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of the Warmińsko-Mazurskie </a:t>
                      </a:r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Voivodeship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Gustaw Marek Brzezin</a:t>
                      </a: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President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of Olsztyn</a:t>
                      </a:r>
                    </a:p>
                    <a:p>
                      <a:pPr algn="ctr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Piotr </a:t>
                      </a:r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Grzymowicz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PhD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The Rector of the University of Warmia and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Mazury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in Olsztyn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assoc. prof. Jerzy Andrzej</a:t>
                      </a:r>
                    </a:p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Przyborowski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The Dean of the Faculty of Geoengineering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assoc. prof. Dariusz</a:t>
                      </a:r>
                    </a:p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Popielarczyk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State Water Holding 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Polish Waters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County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 Office </a:t>
                      </a:r>
                    </a:p>
                    <a:p>
                      <a:pPr algn="ctr"/>
                      <a:r>
                        <a:rPr lang="pl-PL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in Olsztyn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0500"/>
                  </a:ext>
                </a:extLst>
              </a:tr>
            </a:tbl>
          </a:graphicData>
        </a:graphic>
      </p:graphicFrame>
      <p:pic>
        <p:nvPicPr>
          <p:cNvPr id="24" name="Obraz 23" descr="Obraz zawierający tekst, znak, zewnętrzne&#10;&#10;Opis wygenerowany automatycznie">
            <a:extLst>
              <a:ext uri="{FF2B5EF4-FFF2-40B4-BE49-F238E27FC236}">
                <a16:creationId xmlns:a16="http://schemas.microsoft.com/office/drawing/2014/main" id="{75F29B88-5265-0E7E-0C78-97EF9DC35E8F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431" y="28427281"/>
            <a:ext cx="1170342" cy="1080000"/>
          </a:xfrm>
          <a:prstGeom prst="rect">
            <a:avLst/>
          </a:prstGeom>
        </p:spPr>
      </p:pic>
      <p:pic>
        <p:nvPicPr>
          <p:cNvPr id="25" name="Picture 2" descr="Polskie Towarzystwo Limnologiczne - Oficjalna strona Polskiego Towarzystwa Limnologicznego">
            <a:extLst>
              <a:ext uri="{FF2B5EF4-FFF2-40B4-BE49-F238E27FC236}">
                <a16:creationId xmlns:a16="http://schemas.microsoft.com/office/drawing/2014/main" id="{8181E80F-9820-6027-9479-9C21695822C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43"/>
          <a:stretch/>
        </p:blipFill>
        <p:spPr bwMode="auto">
          <a:xfrm>
            <a:off x="8263784" y="28473078"/>
            <a:ext cx="1680853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>
            <a:extLst>
              <a:ext uri="{FF2B5EF4-FFF2-40B4-BE49-F238E27FC236}">
                <a16:creationId xmlns:a16="http://schemas.microsoft.com/office/drawing/2014/main" id="{BE16C34A-3554-A2E1-6AE2-8A6FB66639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8429" y="28406484"/>
            <a:ext cx="1051947" cy="105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75143C13-5E58-453B-0907-43E8ABE775FB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3077" y="28364603"/>
            <a:ext cx="1080000" cy="10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575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646755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1293510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940265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2587020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104900" indent="-1104900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513" indent="-735013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80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59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36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51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9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35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14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91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7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47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2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1">
            <a:extLst>
              <a:ext uri="{FF2B5EF4-FFF2-40B4-BE49-F238E27FC236}">
                <a16:creationId xmlns:a16="http://schemas.microsoft.com/office/drawing/2014/main" id="{D76DAEBE-71BC-C737-C191-B55848A16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85" y="2178547"/>
            <a:ext cx="20924429" cy="132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 defTabSz="2949575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49575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49575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3200" b="1" dirty="0">
                <a:latin typeface="Arial" panose="020B0604020202020204" pitchFamily="34" charset="0"/>
              </a:rPr>
              <a:t>Name</a:t>
            </a:r>
            <a:r>
              <a:rPr lang="pl-PL" altLang="pl-PL" sz="3200" b="1" dirty="0">
                <a:latin typeface="Arial" panose="020B0604020202020204" pitchFamily="34" charset="0"/>
              </a:rPr>
              <a:t>, </a:t>
            </a:r>
            <a:r>
              <a:rPr lang="en-GB" altLang="pl-PL" sz="3200" b="1" dirty="0">
                <a:latin typeface="Arial" panose="020B0604020202020204" pitchFamily="34" charset="0"/>
              </a:rPr>
              <a:t>Surname</a:t>
            </a:r>
            <a:r>
              <a:rPr lang="pl-PL" altLang="pl-PL" sz="32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2400" i="1" dirty="0">
                <a:latin typeface="Arial" panose="020B0604020202020204" pitchFamily="34" charset="0"/>
              </a:rPr>
              <a:t>Affiliation</a:t>
            </a:r>
            <a:endParaRPr lang="pl-PL" altLang="pl-PL" sz="2400" i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Arial" panose="020B0604020202020204" pitchFamily="34" charset="0"/>
              </a:rPr>
              <a:t>e-mail </a:t>
            </a:r>
            <a:r>
              <a:rPr lang="en-US" altLang="pl-PL" sz="2400" dirty="0">
                <a:latin typeface="Arial" panose="020B0604020202020204" pitchFamily="34" charset="0"/>
              </a:rPr>
              <a:t>address</a:t>
            </a:r>
            <a:endParaRPr lang="en-US" altLang="pl-PL" sz="1050" dirty="0">
              <a:latin typeface="Arial" panose="020B0604020202020204" pitchFamily="34" charset="0"/>
            </a:endParaRPr>
          </a:p>
        </p:txBody>
      </p:sp>
      <p:sp>
        <p:nvSpPr>
          <p:cNvPr id="3" name="pole tekstowe 32">
            <a:extLst>
              <a:ext uri="{FF2B5EF4-FFF2-40B4-BE49-F238E27FC236}">
                <a16:creationId xmlns:a16="http://schemas.microsoft.com/office/drawing/2014/main" id="{5A6E5243-A0A8-8669-5269-679CB363D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36" y="3618707"/>
            <a:ext cx="20162838" cy="830995"/>
          </a:xfrm>
          <a:prstGeom prst="rect">
            <a:avLst/>
          </a:prstGeom>
          <a:noFill/>
          <a:ln>
            <a:noFill/>
          </a:ln>
        </p:spPr>
        <p:txBody>
          <a:bodyPr lIns="91438" tIns="45719" rIns="91438" bIns="45719">
            <a:spAutoFit/>
          </a:bodyPr>
          <a:lstStyle>
            <a:lvl1pPr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5463" indent="-201613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803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188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54150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113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685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257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829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pl-PL" sz="4800" b="1" dirty="0"/>
              <a:t>Title</a:t>
            </a:r>
            <a:endParaRPr lang="pl-PL" altLang="pl-PL" sz="4400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7&quot;&gt;&lt;object type=&quot;3&quot; unique_id=&quot;10008&quot;&gt;&lt;property id=&quot;20148&quot; value=&quot;5&quot;/&gt;&lt;property id=&quot;20300&quot; value=&quot;Slide 1&quot;/&gt;&lt;property id=&quot;20307&quot; value=&quot;256&quot;/&gt;&lt;/object&gt;&lt;/object&gt;&lt;object type=&quot;8&quot; unique_id=&quot;10011&quot;&gt;&lt;/object&gt;&lt;/object&gt;&lt;/database&gt;"/>
  <p:tag name="MMPROD_NEXTUNIQUEID" val="10009"/>
  <p:tag name="ARTICULATE_PROJECT_OPEN" val="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</TotalTime>
  <Words>7</Words>
  <Application>Microsoft Office PowerPoint</Application>
  <PresentationFormat>Niestandardowy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</dc:creator>
  <cp:lastModifiedBy>Małgorzata</cp:lastModifiedBy>
  <cp:revision>167</cp:revision>
  <cp:lastPrinted>2019-08-29T10:14:53Z</cp:lastPrinted>
  <dcterms:created xsi:type="dcterms:W3CDTF">2013-02-11T11:53:56Z</dcterms:created>
  <dcterms:modified xsi:type="dcterms:W3CDTF">2023-04-17T15:16:19Z</dcterms:modified>
</cp:coreProperties>
</file>