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2018-10-11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 fontScale="70000" lnSpcReduction="20000"/>
          </a:bodyPr>
          <a:lstStyle/>
          <a:p>
            <a:r>
              <a:rPr lang="pl-PL" sz="3600" b="1" dirty="0" smtClean="0">
                <a:latin typeface="Arabic Typesetting" pitchFamily="66" charset="-78"/>
                <a:cs typeface="Arabic Typesetting" pitchFamily="66" charset="-78"/>
              </a:rPr>
              <a:t>JEŚLI KOSZYKÓWKA JEST TWOJĄ PASJĄ I SPOSOBEM NA SPĘDZANIE WOLNEGO CZASU PRZYŁĄCZ SIĘ DO NAS </a:t>
            </a:r>
          </a:p>
          <a:p>
            <a:r>
              <a:rPr lang="pl-PL" sz="3600" b="1" u="sng" dirty="0" smtClean="0">
                <a:latin typeface="Arabic Typesetting" pitchFamily="66" charset="-78"/>
                <a:cs typeface="Arabic Typesetting" pitchFamily="66" charset="-78"/>
              </a:rPr>
              <a:t>SEKCJA KOSZYKÓWKI KOBIET UWM OLSZTYN</a:t>
            </a:r>
          </a:p>
          <a:p>
            <a:pPr algn="r"/>
            <a:r>
              <a:rPr lang="pl-PL" sz="3800" b="1" dirty="0" smtClean="0">
                <a:latin typeface="Arabic Typesetting" pitchFamily="66" charset="-78"/>
                <a:cs typeface="Arabic Typesetting" pitchFamily="66" charset="-78"/>
              </a:rPr>
              <a:t>Miejsce zajęć: sala sportowa UWM ul Żołnierska 14</a:t>
            </a:r>
          </a:p>
          <a:p>
            <a:pPr algn="r"/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	</a:t>
            </a:r>
            <a:endParaRPr lang="pl-PL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/>
            <a:endParaRPr lang="pl-PL" sz="2800" b="1" dirty="0"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pl-PL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Poniedziałki 20.15-21.45</a:t>
            </a:r>
          </a:p>
          <a:p>
            <a:pPr algn="r"/>
            <a:r>
              <a:rPr lang="pl-PL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		Czwartki 19.30-21.00</a:t>
            </a:r>
          </a:p>
          <a:p>
            <a:pPr algn="r"/>
            <a:r>
              <a:rPr lang="pl-PL" sz="2800" b="1" dirty="0" smtClean="0">
                <a:latin typeface="Arabic Typesetting" pitchFamily="66" charset="-78"/>
                <a:cs typeface="Arabic Typesetting" pitchFamily="66" charset="-78"/>
              </a:rPr>
              <a:t>		</a:t>
            </a:r>
          </a:p>
          <a:p>
            <a:pPr algn="r"/>
            <a:endParaRPr lang="pl-PL" sz="2800" b="1" dirty="0">
              <a:latin typeface="Arabic Typesetting" pitchFamily="66" charset="-78"/>
              <a:cs typeface="Arabic Typesetting" pitchFamily="66" charset="-78"/>
            </a:endParaRPr>
          </a:p>
          <a:p>
            <a:pPr algn="r"/>
            <a:endParaRPr lang="pl-PL" sz="2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pl-PL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r>
              <a:rPr lang="pl-P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ZAPRASZAMY </a:t>
            </a:r>
            <a:r>
              <a:rPr lang="pl-P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STUDENTKI UWM DO WSPÓLNEJ ZABAWY</a:t>
            </a:r>
          </a:p>
          <a:p>
            <a:r>
              <a:rPr lang="pl-P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ZARAŹ SIĘ KOSZYKÓWKĄ </a:t>
            </a:r>
          </a:p>
          <a:p>
            <a:r>
              <a:rPr lang="pl-PL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Udział w zajęcia upoważnia do uzyskania oceny z wychowania fizycznego</a:t>
            </a:r>
          </a:p>
          <a:p>
            <a:pPr algn="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Trener: dr Marzena Jurgielewicz-</a:t>
            </a:r>
            <a:r>
              <a:rPr lang="pl-PL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Urniaż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42556"/>
            <a:ext cx="2880320" cy="266429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4391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</Words>
  <Application>Microsoft Office PowerPoint</Application>
  <PresentationFormat>Pokaz na ekranie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</dc:creator>
  <cp:lastModifiedBy>Grzegorz</cp:lastModifiedBy>
  <cp:revision>7</cp:revision>
  <cp:lastPrinted>2016-10-03T15:13:13Z</cp:lastPrinted>
  <dcterms:created xsi:type="dcterms:W3CDTF">2015-10-11T20:07:27Z</dcterms:created>
  <dcterms:modified xsi:type="dcterms:W3CDTF">2018-10-11T09:33:26Z</dcterms:modified>
</cp:coreProperties>
</file>