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2019-12-03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886867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2019-12-03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044069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2019-12-03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047999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2019-12-03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172378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2019-12-03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108431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2019-12-03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041016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2019-12-03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98395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2019-12-03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538918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2019-12-03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467353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2019-12-03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388556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2019-12-03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298102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17FA3B-C404-4317-B0BC-953931111309}" type="datetimeFigureOut">
              <a:rPr lang="pl-PL" smtClean="0"/>
              <a:t>2019-12-03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664888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79512" y="347667"/>
            <a:ext cx="8724800" cy="6264696"/>
          </a:xfrm>
        </p:spPr>
        <p:txBody>
          <a:bodyPr>
            <a:normAutofit/>
          </a:bodyPr>
          <a:lstStyle/>
          <a:p>
            <a:r>
              <a:rPr lang="pl-PL" sz="48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Mikołajki na </a:t>
            </a:r>
          </a:p>
          <a:p>
            <a:r>
              <a:rPr lang="pl-PL" sz="4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s</a:t>
            </a:r>
            <a:r>
              <a:rPr lang="pl-PL" sz="48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portowo</a:t>
            </a:r>
          </a:p>
          <a:p>
            <a:endParaRPr lang="pl-PL" sz="48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algn="l"/>
            <a:r>
              <a:rPr lang="pl-PL" sz="2800" b="1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6 grudzień 2019             Hala sportowa</a:t>
            </a:r>
          </a:p>
          <a:p>
            <a:pPr algn="l"/>
            <a:r>
              <a:rPr lang="pl-PL" sz="2800" b="1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Godz. 10-12                 ul. Żołnierska 14</a:t>
            </a:r>
          </a:p>
          <a:p>
            <a:pPr algn="l"/>
            <a:endParaRPr lang="pl-PL" sz="28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algn="l"/>
            <a:r>
              <a:rPr lang="pl-PL" sz="28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       </a:t>
            </a:r>
          </a:p>
          <a:p>
            <a:pPr algn="l"/>
            <a:r>
              <a:rPr lang="pl-PL" sz="2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pl-PL" sz="28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              </a:t>
            </a:r>
            <a:r>
              <a:rPr lang="pl-PL" sz="2800" b="1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Zapraszamy na zajęcia</a:t>
            </a:r>
          </a:p>
          <a:p>
            <a:pPr algn="l"/>
            <a:r>
              <a:rPr lang="pl-PL" sz="2800" b="1">
                <a:solidFill>
                  <a:srgbClr val="0070C0"/>
                </a:solidFill>
                <a:latin typeface="Comic Sans MS" panose="030F0702030302020204" pitchFamily="66" charset="0"/>
              </a:rPr>
              <a:t> </a:t>
            </a:r>
            <a:r>
              <a:rPr lang="pl-PL" sz="2800" b="1" smtClean="0">
                <a:solidFill>
                  <a:srgbClr val="0070C0"/>
                </a:solidFill>
                <a:latin typeface="Comic Sans MS" panose="030F0702030302020204" pitchFamily="66" charset="0"/>
              </a:rPr>
              <a:t>               sportowo-rekreacyjne</a:t>
            </a:r>
            <a:endParaRPr lang="pl-PL" sz="2800" b="1" dirty="0" smtClean="0">
              <a:solidFill>
                <a:srgbClr val="0070C0"/>
              </a:solidFill>
              <a:latin typeface="Comic Sans MS" panose="030F0702030302020204" pitchFamily="66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30290"/>
            <a:ext cx="2699792" cy="22837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5" y="4941169"/>
            <a:ext cx="2304255" cy="18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5085184"/>
            <a:ext cx="1956048" cy="16561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51" y="34482"/>
            <a:ext cx="2592288" cy="21481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2314024"/>
            <a:ext cx="1728191" cy="2195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0674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97</TotalTime>
  <Words>22</Words>
  <Application>Microsoft Office PowerPoint</Application>
  <PresentationFormat>Pokaz na ekranie 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2" baseType="lpstr">
      <vt:lpstr>Motyw pakietu Office</vt:lpstr>
      <vt:lpstr>Prezentacja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Marzena</dc:creator>
  <cp:lastModifiedBy>Grzegorz</cp:lastModifiedBy>
  <cp:revision>5</cp:revision>
  <dcterms:created xsi:type="dcterms:W3CDTF">2019-12-02T16:31:32Z</dcterms:created>
  <dcterms:modified xsi:type="dcterms:W3CDTF">2019-12-03T09:28:24Z</dcterms:modified>
</cp:coreProperties>
</file>