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4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>
        <p:scale>
          <a:sx n="78" d="100"/>
          <a:sy n="78" d="100"/>
        </p:scale>
        <p:origin x="-179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1882D-B0CC-4A7C-AB83-E2A7C79E0B1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800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</a:t>
            </a:r>
            <a:endParaRPr lang="en-US" altLang="pl-P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  <a:endParaRPr lang="en-US" altLang="pl-P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0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2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0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870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4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19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65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1.jpeg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 smtClean="0"/>
              <a:t>    </a:t>
            </a:r>
            <a:r>
              <a:rPr lang="pl-PL" sz="4400" dirty="0" smtClean="0"/>
              <a:t>Zestaw ćwiczeń </a:t>
            </a:r>
            <a:br>
              <a:rPr lang="pl-PL" sz="4400" dirty="0" smtClean="0"/>
            </a:br>
            <a:r>
              <a:rPr lang="pl-PL" sz="4400" dirty="0" smtClean="0"/>
              <a:t>        domowych</a:t>
            </a:r>
            <a:endParaRPr lang="pl-PL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8.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9218" name="Picture 2" descr="C:\Users\Adam\Desktop\Ania\mm.brzucha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500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800112" y="3150096"/>
            <a:ext cx="50405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leżenie na plecach, ramiona na podłodze odwiedzione do boku, nogi ugięte w stawach kolanowych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przeniesienie nóg z boku na bok, z lekkim skrętem bioder</a:t>
            </a:r>
          </a:p>
          <a:p>
            <a:endParaRPr lang="pl-PL" sz="1400" dirty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mięsień prosty brzucha, mięśnie skośne brzucha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5 x 30 ( prawa, lewa strona)</a:t>
            </a:r>
          </a:p>
          <a:p>
            <a:endParaRPr lang="pl-PL" sz="1400" dirty="0" smtClean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: womenshealt.pl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9.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0242" name="Picture 2" descr="C:\Users\Adam\Desktop\Ania\mm.brzucha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1"/>
            <a:ext cx="2445593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05225" y="3284984"/>
            <a:ext cx="5115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podpór przodem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Ugięcie przedramion, wyprost, przyciągnięcie lewego kolana do lewego łokcia. Powrót do pozycji wyjściowej. Ruch na drugą stronę.</a:t>
            </a:r>
          </a:p>
          <a:p>
            <a:endParaRPr lang="pl-PL" sz="1400" dirty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mięsień prosty brzucha, mięśnie skośne, mięsień czworoboczny lędźwi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3 x 20</a:t>
            </a:r>
          </a:p>
          <a:p>
            <a:endParaRPr lang="pl-PL" sz="1400" dirty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: womenshealth.pl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10.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1266" name="Picture 2" descr="C:\Users\Adam\Desktop\Ania\mm.brzucha\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068960"/>
            <a:ext cx="388843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716016" y="3068960"/>
            <a:ext cx="40666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</a:t>
            </a:r>
            <a:r>
              <a:rPr lang="pl-PL" sz="1400" b="1" dirty="0" smtClean="0"/>
              <a:t> A- </a:t>
            </a:r>
            <a:r>
              <a:rPr lang="pl-PL" sz="1400" dirty="0" smtClean="0"/>
              <a:t>Podpór przodem na przedramionach</a:t>
            </a:r>
          </a:p>
          <a:p>
            <a:r>
              <a:rPr lang="pl-PL" sz="1400" b="1" dirty="0" smtClean="0"/>
              <a:t> B</a:t>
            </a:r>
            <a:r>
              <a:rPr lang="pl-PL" sz="1400" dirty="0" smtClean="0"/>
              <a:t>- Podpór przodem na przedramionach, kolana oparte na podłodze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</a:t>
            </a:r>
            <a:r>
              <a:rPr lang="pl-PL" sz="1400" dirty="0"/>
              <a:t> </a:t>
            </a:r>
            <a:r>
              <a:rPr lang="pl-PL" sz="1400" dirty="0" smtClean="0"/>
              <a:t>utrzymanie napięcia mięśniowego przez </a:t>
            </a:r>
            <a:r>
              <a:rPr lang="pl-PL" sz="1400" dirty="0" smtClean="0"/>
              <a:t>30 sek.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5 x 30 </a:t>
            </a:r>
            <a:r>
              <a:rPr lang="pl-PL" sz="1400" dirty="0" smtClean="0"/>
              <a:t>sek.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b="1" dirty="0" smtClean="0"/>
              <a:t>Uwag</a:t>
            </a:r>
            <a:r>
              <a:rPr lang="pl-PL" sz="1400" dirty="0" smtClean="0"/>
              <a:t>i: wersja A- dla osób zaawansowanych</a:t>
            </a:r>
          </a:p>
          <a:p>
            <a:r>
              <a:rPr lang="pl-PL" sz="1400" dirty="0" smtClean="0"/>
              <a:t>Wersja B- </a:t>
            </a:r>
            <a:r>
              <a:rPr lang="pl-PL" sz="1400" dirty="0" smtClean="0"/>
              <a:t>dla osób początkujących</a:t>
            </a:r>
          </a:p>
          <a:p>
            <a:r>
              <a:rPr lang="pl-PL" sz="1400" dirty="0" smtClean="0"/>
              <a:t>Ćwiczenie można przeplatać na zmianę z ćwiczeniami nr od 2 do 16</a:t>
            </a:r>
          </a:p>
          <a:p>
            <a:endParaRPr lang="pl-PL" sz="1400" dirty="0" smtClean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: womenshealth.pl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11.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2290" name="Picture 2" descr="C:\Users\Adam\Desktop\Ania\mm.brzucha\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809949" cy="31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884929" y="3414191"/>
            <a:ext cx="47915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podpór przodem , ramiona oparte na podłodze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przeniesienie jednego ramienia do przodu i zamachem w tył pod brzuchem dotknięcie  kolana nogi przeciwnej. Powrót do pozycji wyjściowej. Wykonanie ruchu na drugą stronę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2 x 20 ( lewa, prawa strona ) </a:t>
            </a:r>
          </a:p>
          <a:p>
            <a:endParaRPr lang="pl-PL" sz="1400" dirty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mięśnie obręczy barkowej i biodrowej</a:t>
            </a:r>
          </a:p>
          <a:p>
            <a:endParaRPr lang="pl-PL" sz="1400" dirty="0" smtClean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: dailyburn.com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12.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3316" name="Picture 4" descr="C:\Users\Adam\Desktop\Ania\mm.brzucha\aid8756631-v4-1200px-Do-the-Heels-to-Heaven-Exercise-Step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5283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23928" y="3284984"/>
            <a:ext cx="48965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pozycja siedząca, nogi skrzyżowane, uniesione do góry, w rękach –  piłka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skręty tułowia, przenoszenie  piłki z jednej na drugą stronę</a:t>
            </a:r>
          </a:p>
          <a:p>
            <a:endParaRPr lang="pl-PL" sz="1400" dirty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mięśnie skośne brzucha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3 x 50 ( po 25 na każdą stronę )</a:t>
            </a:r>
          </a:p>
          <a:p>
            <a:endParaRPr lang="pl-PL" sz="1400" dirty="0" smtClean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 : </a:t>
            </a:r>
            <a:r>
              <a:rPr lang="pl-PL" sz="1400" dirty="0" err="1" smtClean="0"/>
              <a:t>wikihow.fitness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13.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884805" y="3068960"/>
            <a:ext cx="49356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leżenie tyłem, ramiona splecione z tyłu za głową, prawa noga uniesiona do góry, lewa noga lekko nad podłogą</a:t>
            </a:r>
          </a:p>
          <a:p>
            <a:endParaRPr lang="pl-PL" sz="1400" dirty="0" smtClean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zmiana nóg w górze( prawa w dół, lewa w górę )</a:t>
            </a:r>
          </a:p>
          <a:p>
            <a:endParaRPr lang="pl-PL" sz="1400" dirty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mięsień prosty brzucha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5 x 30 ( po 15 na lewą i prawą stronę )</a:t>
            </a:r>
          </a:p>
          <a:p>
            <a:endParaRPr lang="pl-PL" sz="1400" dirty="0" smtClean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 : rellyhealth.com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14.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5365" name="Picture 5" descr="C:\Users\Adam\Desktop\Ania\downlo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582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061809" y="3140968"/>
            <a:ext cx="4398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podpór bokiem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opuszczanie bioder ku dołowi, powrót do pozycji wyjściowej</a:t>
            </a:r>
          </a:p>
          <a:p>
            <a:endParaRPr lang="pl-PL" sz="1400" dirty="0"/>
          </a:p>
          <a:p>
            <a:r>
              <a:rPr lang="pl-PL" sz="1400" b="1" dirty="0" smtClean="0"/>
              <a:t>Oddziaływanie:</a:t>
            </a:r>
            <a:r>
              <a:rPr lang="pl-PL" sz="1400" dirty="0" smtClean="0"/>
              <a:t> mięsnie skośne brzucha</a:t>
            </a:r>
          </a:p>
          <a:p>
            <a:endParaRPr lang="pl-PL" sz="1400" dirty="0" smtClean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2 x 10 ( lewa, prawa strona)</a:t>
            </a:r>
          </a:p>
          <a:p>
            <a:endParaRPr lang="pl-PL" sz="1400" dirty="0" smtClean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: </a:t>
            </a:r>
            <a:r>
              <a:rPr lang="pl-PL" sz="1400" dirty="0" err="1" smtClean="0"/>
              <a:t>wformie.poradnik</a:t>
            </a:r>
            <a:r>
              <a:rPr lang="pl-PL" sz="1400" dirty="0" smtClean="0"/>
              <a:t> zdrowie.pl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15. Rozciąganie 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11960" y="2996952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1. </a:t>
            </a:r>
            <a:r>
              <a:rPr lang="pl-PL" sz="1400" dirty="0" smtClean="0"/>
              <a:t>Leżenie przodem. Ramiona oparte przy klatce piersiowej. Wyprost ramion w stawie łokciowym</a:t>
            </a:r>
          </a:p>
          <a:p>
            <a:endParaRPr lang="pl-PL" sz="1400" dirty="0"/>
          </a:p>
          <a:p>
            <a:endParaRPr lang="pl-PL" sz="1400" dirty="0"/>
          </a:p>
          <a:p>
            <a:r>
              <a:rPr lang="pl-PL" sz="1400" b="1" dirty="0" smtClean="0"/>
              <a:t>2</a:t>
            </a:r>
            <a:r>
              <a:rPr lang="pl-PL" sz="1400" dirty="0" smtClean="0"/>
              <a:t>.Rozkrok. Prawa ręka uniesiona do góry. Lewa ręka opuszczona poniżej lewego kolana. Wzrok skierowany w kierunku prawej ręki.</a:t>
            </a:r>
          </a:p>
          <a:p>
            <a:endParaRPr lang="pl-PL" sz="1400" dirty="0"/>
          </a:p>
          <a:p>
            <a:endParaRPr lang="pl-PL" sz="1400" dirty="0" smtClean="0"/>
          </a:p>
          <a:p>
            <a:r>
              <a:rPr lang="pl-PL" sz="1400" b="1" dirty="0" smtClean="0"/>
              <a:t>3.</a:t>
            </a:r>
            <a:r>
              <a:rPr lang="pl-PL" sz="1400" dirty="0" smtClean="0"/>
              <a:t>Leżenie przodem. Chwyt </a:t>
            </a:r>
            <a:r>
              <a:rPr lang="pl-PL" sz="1400" dirty="0"/>
              <a:t>dłońmi za kostki nóg i </a:t>
            </a:r>
            <a:r>
              <a:rPr lang="pl-PL" sz="1400" dirty="0" smtClean="0"/>
              <a:t>wykonywanie </a:t>
            </a:r>
            <a:r>
              <a:rPr lang="pl-PL" sz="1400" dirty="0"/>
              <a:t>tzw. “</a:t>
            </a:r>
            <a:r>
              <a:rPr lang="pl-PL" sz="1400" dirty="0" smtClean="0"/>
              <a:t>kołyski”</a:t>
            </a:r>
          </a:p>
          <a:p>
            <a:endParaRPr lang="pl-PL" sz="1400" dirty="0" smtClean="0"/>
          </a:p>
          <a:p>
            <a:r>
              <a:rPr lang="pl-PL" sz="1400" b="1" dirty="0"/>
              <a:t> </a:t>
            </a:r>
            <a:r>
              <a:rPr lang="pl-PL" sz="1400" b="1" dirty="0" smtClean="0"/>
              <a:t>Ilość powtórzeń</a:t>
            </a:r>
            <a:r>
              <a:rPr lang="pl-PL" sz="1400" dirty="0" smtClean="0"/>
              <a:t>: 1x 30 </a:t>
            </a:r>
            <a:r>
              <a:rPr lang="pl-PL" sz="1400" dirty="0" smtClean="0"/>
              <a:t>sek.</a:t>
            </a:r>
            <a:endParaRPr lang="pl-PL" sz="1400" dirty="0" smtClean="0"/>
          </a:p>
          <a:p>
            <a:endParaRPr lang="pl-PL" sz="1400" dirty="0" smtClean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: portafiszschudnac.pl</a:t>
            </a:r>
          </a:p>
          <a:p>
            <a:r>
              <a:rPr lang="pl-PL" sz="1400" dirty="0" smtClean="0"/>
              <a:t>5minutdlazdrowia.pl</a:t>
            </a:r>
          </a:p>
          <a:p>
            <a:r>
              <a:rPr lang="pl-PL" sz="1400" dirty="0" smtClean="0"/>
              <a:t>Hellozdrowie.pl</a:t>
            </a:r>
            <a:endParaRPr lang="pl-PL" sz="1400" dirty="0"/>
          </a:p>
          <a:p>
            <a:endParaRPr lang="pl-PL" sz="1400" dirty="0"/>
          </a:p>
        </p:txBody>
      </p:sp>
      <p:pic>
        <p:nvPicPr>
          <p:cNvPr id="16387" name="Picture 3" descr="C:\Users\Adam\Desktop\Ania\mm.brzucha\downloa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16561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am\Desktop\Ania\mm.brzucha\pobrane (7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01208"/>
            <a:ext cx="1570284" cy="13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am\Desktop\Ania\mm.brzucha\pobrane (6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1512169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  <a:noFill/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Ćwiczenia </a:t>
            </a: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na </a:t>
            </a: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mięśnie brzucha</a:t>
            </a:r>
          </a:p>
          <a:p>
            <a:endParaRPr 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Do</a:t>
            </a: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 mięśni brzucha (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łac. </a:t>
            </a:r>
            <a:r>
              <a:rPr lang="pl-PL" sz="2000" b="1" i="1" dirty="0" err="1" smtClean="0">
                <a:solidFill>
                  <a:schemeClr val="bg2"/>
                </a:solidFill>
                <a:latin typeface="Bell MT" panose="02020503060305020303" pitchFamily="18" charset="0"/>
              </a:rPr>
              <a:t>musculi</a:t>
            </a:r>
            <a:r>
              <a:rPr lang="pl-PL" sz="2000" b="1" i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 </a:t>
            </a:r>
            <a:r>
              <a:rPr lang="pl-PL" sz="2000" b="1" i="1" dirty="0" err="1">
                <a:solidFill>
                  <a:schemeClr val="bg2"/>
                </a:solidFill>
                <a:latin typeface="Bell MT" panose="02020503060305020303" pitchFamily="18" charset="0"/>
              </a:rPr>
              <a:t>abdominis</a:t>
            </a:r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) zalicza się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</a:p>
          <a:p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mięsień prosty brzucha</a:t>
            </a:r>
          </a:p>
          <a:p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m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ięsień skośny zewnętrzny brzucha</a:t>
            </a:r>
          </a:p>
          <a:p>
            <a:r>
              <a:rPr lang="pl-PL" sz="2000" b="1" dirty="0">
                <a:solidFill>
                  <a:schemeClr val="bg2"/>
                </a:solidFill>
                <a:latin typeface="Bell MT" panose="02020503060305020303" pitchFamily="18" charset="0"/>
              </a:rPr>
              <a:t>mięsień </a:t>
            </a:r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skośny wewnętrzny brzucha</a:t>
            </a:r>
          </a:p>
          <a:p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Mięsień poprzeczny brzucha</a:t>
            </a:r>
          </a:p>
          <a:p>
            <a:r>
              <a:rPr lang="pl-PL" sz="20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Mięsień piramidowy</a:t>
            </a:r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endParaRPr lang="pl-PL" sz="2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2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Obraz 3" descr="https://bundles.sfd.pl/SFD/Images/2016/3/9/6b952d0030d74b2faad7c16f2c0b7cd1-smal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717032"/>
            <a:ext cx="3861221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914400" indent="-914400" algn="ctr">
              <a:lnSpc>
                <a:spcPct val="80000"/>
              </a:lnSpc>
              <a:buAutoNum type="arabicPeriod"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2050" name="Picture 2" descr="C:\Users\Adam\Desktop\Ania\mm.brzucha\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571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44008" y="2924944"/>
            <a:ext cx="4333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leżenie na plecach, ręce splecione z tyłu za głową, łokcie ułożone szeroko</a:t>
            </a:r>
          </a:p>
          <a:p>
            <a:endParaRPr lang="pl-PL" sz="1400" b="1" dirty="0" smtClean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przejście z leżenia do siadu.</a:t>
            </a:r>
          </a:p>
          <a:p>
            <a:endParaRPr lang="pl-PL" sz="1400" b="1" dirty="0" smtClean="0"/>
          </a:p>
          <a:p>
            <a:r>
              <a:rPr lang="pl-PL" sz="1400" b="1" dirty="0" smtClean="0"/>
              <a:t>Uwagi: </a:t>
            </a:r>
            <a:r>
              <a:rPr lang="pl-PL" sz="1400" dirty="0" smtClean="0"/>
              <a:t>łokcie rozstawione maksymalnie na zewnątrz.</a:t>
            </a:r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 5 x 30</a:t>
            </a:r>
          </a:p>
          <a:p>
            <a:endParaRPr lang="pl-PL" sz="1400" dirty="0" smtClean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mięsień prosty brzucha</a:t>
            </a:r>
          </a:p>
          <a:p>
            <a:endParaRPr lang="pl-PL" sz="1400" dirty="0"/>
          </a:p>
          <a:p>
            <a:r>
              <a:rPr lang="pl-PL" sz="1400" b="1" dirty="0" smtClean="0"/>
              <a:t>Zdjęcie:</a:t>
            </a:r>
            <a:r>
              <a:rPr lang="pl-PL" sz="1400" dirty="0" smtClean="0"/>
              <a:t> womenshealth.pl</a:t>
            </a:r>
            <a:endParaRPr lang="pl-P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4539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2.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074" name="Picture 2" descr="C:\Users\Adam\Desktop\Ania\mm.brzucha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71598" y="3356992"/>
            <a:ext cx="5184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wyjściowa: </a:t>
            </a:r>
            <a:r>
              <a:rPr lang="pl-PL" sz="1400" dirty="0" smtClean="0"/>
              <a:t>Leżenie na plecach. Stopy uniesione nad podłogą. Z wydechem wznos prawej nogi i ugięcie jej w stawie kolanowym z równoczesnym przeniesieniem lewego łokcia do prawego kolana.</a:t>
            </a:r>
            <a:r>
              <a:rPr lang="pl-PL" sz="1400" b="1" dirty="0" smtClean="0"/>
              <a:t> </a:t>
            </a:r>
            <a:r>
              <a:rPr lang="pl-PL" sz="1400" dirty="0" smtClean="0"/>
              <a:t>Ruch powtarzamy na druga stronę</a:t>
            </a:r>
          </a:p>
          <a:p>
            <a:endParaRPr lang="pl-PL" sz="1400" b="1" dirty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mięsień prosty brzucha</a:t>
            </a:r>
          </a:p>
          <a:p>
            <a:endParaRPr lang="pl-PL" sz="1400" dirty="0" smtClean="0"/>
          </a:p>
          <a:p>
            <a:r>
              <a:rPr lang="pl-PL" sz="1400" b="1" dirty="0" smtClean="0"/>
              <a:t>Ilość </a:t>
            </a:r>
            <a:r>
              <a:rPr lang="pl-PL" sz="1400" b="1" dirty="0" smtClean="0"/>
              <a:t>powtórzeń: </a:t>
            </a:r>
            <a:r>
              <a:rPr lang="pl-PL" sz="1400" dirty="0" smtClean="0"/>
              <a:t>5 x 30 ( po 15 na każdą stronę)</a:t>
            </a:r>
          </a:p>
          <a:p>
            <a:endParaRPr lang="pl-PL" sz="1400" dirty="0"/>
          </a:p>
          <a:p>
            <a:r>
              <a:rPr lang="pl-PL" sz="1400" b="1" dirty="0" smtClean="0"/>
              <a:t>Zdjęcie: </a:t>
            </a:r>
            <a:r>
              <a:rPr lang="pl-PL" sz="1400" dirty="0" smtClean="0"/>
              <a:t>marbo-sport.pl</a:t>
            </a:r>
            <a:endParaRPr lang="pl-P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3.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4098" name="Picture 2" descr="C:\Users\Adam\Desktop\Ania\mm.brzucha\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63838"/>
            <a:ext cx="2848942" cy="28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07903" y="3429000"/>
            <a:ext cx="5184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Pozycja wyjściowa: leżenie na plecach. Stopy złączone, kolana ułożone szeroko. Wyprostowane ramiona ułożone za głową</a:t>
            </a:r>
          </a:p>
          <a:p>
            <a:endParaRPr lang="pl-PL" sz="1400" dirty="0"/>
          </a:p>
          <a:p>
            <a:r>
              <a:rPr lang="pl-PL" sz="1400" dirty="0" smtClean="0"/>
              <a:t>Ruch: Przejście z leżenia do siadu, z </a:t>
            </a:r>
            <a:r>
              <a:rPr lang="pl-PL" sz="1400" dirty="0" smtClean="0"/>
              <a:t>równoczesnym </a:t>
            </a:r>
            <a:r>
              <a:rPr lang="pl-PL" sz="1400" dirty="0" smtClean="0"/>
              <a:t>przeniesieniem ramion do przodu</a:t>
            </a:r>
          </a:p>
          <a:p>
            <a:endParaRPr lang="pl-PL" sz="1400" dirty="0"/>
          </a:p>
          <a:p>
            <a:r>
              <a:rPr lang="pl-PL" sz="1400" dirty="0" smtClean="0"/>
              <a:t>Oddziaływanie: </a:t>
            </a:r>
            <a:r>
              <a:rPr lang="pl-PL" sz="1400" dirty="0" smtClean="0"/>
              <a:t>mięsień </a:t>
            </a:r>
            <a:r>
              <a:rPr lang="pl-PL" sz="1400" dirty="0" smtClean="0"/>
              <a:t>prosty brzucha</a:t>
            </a:r>
          </a:p>
          <a:p>
            <a:r>
              <a:rPr lang="pl-PL" sz="1400" dirty="0" smtClean="0"/>
              <a:t>Ilość powtórzeń: 5 x 30 </a:t>
            </a:r>
          </a:p>
          <a:p>
            <a:r>
              <a:rPr lang="pl-PL" sz="1400" dirty="0" smtClean="0"/>
              <a:t>Uwagi: leżenie – wdech, siad – wydech</a:t>
            </a:r>
          </a:p>
          <a:p>
            <a:r>
              <a:rPr lang="pl-PL" sz="1400" dirty="0" smtClean="0"/>
              <a:t>Pod odcinek lędźwiowy kręgosłupa wsuwamy poduszkę</a:t>
            </a:r>
          </a:p>
          <a:p>
            <a:endParaRPr lang="pl-PL" sz="1400" dirty="0"/>
          </a:p>
          <a:p>
            <a:r>
              <a:rPr lang="pl-PL" sz="1400" dirty="0" smtClean="0"/>
              <a:t>Zdjęcie: marbo-sport.pl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4. Ćwiczenie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5122" name="Picture 2" descr="C:\Users\Adam\Desktop\Ania\mm.brzucha\mm brzuch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24482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563888" y="3212976"/>
            <a:ext cx="46499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 leżenie na plecach.  Ramiona za głową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z wydechem, zamach ramionami w górę , w przód, chwyt na wysokości kolan</a:t>
            </a:r>
          </a:p>
          <a:p>
            <a:endParaRPr lang="pl-PL" sz="1400" dirty="0"/>
          </a:p>
          <a:p>
            <a:r>
              <a:rPr lang="pl-PL" sz="1400" b="1" dirty="0" smtClean="0"/>
              <a:t>Odziaływanie</a:t>
            </a:r>
            <a:r>
              <a:rPr lang="pl-PL" sz="1400" dirty="0" smtClean="0"/>
              <a:t>: mięsień prosty brzucha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3 x 20 </a:t>
            </a:r>
          </a:p>
          <a:p>
            <a:endParaRPr lang="pl-PL" sz="1400" dirty="0" smtClean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: marbo-sport.pl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5.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6146" name="Picture 2" descr="C:\Users\Adam\Desktop\Ania\mm.brzucha\brzusz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0243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419872" y="2996952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leżenie na plecach. Ramiona </a:t>
            </a:r>
            <a:r>
              <a:rPr lang="pl-PL" sz="1400" dirty="0" smtClean="0"/>
              <a:t>wzdłuż </a:t>
            </a:r>
            <a:r>
              <a:rPr lang="pl-PL" sz="1400" dirty="0" smtClean="0"/>
              <a:t>tułowia. Nogi uniesione w górę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z wydechem, uniesienie nóg w górę, powrót do pozycji wyjściowej – wdech</a:t>
            </a:r>
          </a:p>
          <a:p>
            <a:endParaRPr lang="pl-PL" sz="1400" b="1" dirty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mięsień prosty brzucha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3 x 15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6.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7170" name="Picture 2" descr="C:\Users\Adam\Desktop\Ania\mm.brzucha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978150"/>
            <a:ext cx="208237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75856" y="3140968"/>
            <a:ext cx="53285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leżenie na plecach, nogi ugięte w stawach kolanowych, ramiona wyprostowane uniesione do góry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wyprost w dół prawej nogi z równoczesnym przeniesieniem lewego ramienia w tył za głowę. Powrót do pozycji wyjściowej. Ruch na drugą stronę</a:t>
            </a:r>
          </a:p>
          <a:p>
            <a:endParaRPr lang="pl-PL" sz="1400" dirty="0"/>
          </a:p>
          <a:p>
            <a:r>
              <a:rPr lang="pl-PL" sz="1400" b="1" dirty="0" smtClean="0"/>
              <a:t>Oddziaływanie</a:t>
            </a:r>
            <a:r>
              <a:rPr lang="pl-PL" sz="1400" dirty="0" smtClean="0"/>
              <a:t>: mięsień prosty brzucha, mięsień skośny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 5 x 50 ( na zmianę prawa, lewa strona )</a:t>
            </a:r>
          </a:p>
          <a:p>
            <a:endParaRPr lang="pl-PL" sz="1400" dirty="0"/>
          </a:p>
          <a:p>
            <a:r>
              <a:rPr lang="pl-PL" sz="1400" b="1" dirty="0" smtClean="0"/>
              <a:t>Uwag</a:t>
            </a:r>
            <a:r>
              <a:rPr lang="pl-PL" sz="1400" dirty="0" smtClean="0"/>
              <a:t>i: w czasie wykonywania ruchu, staramy się nie dotykać stopami do podłogi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 smtClean="0">
                <a:solidFill>
                  <a:schemeClr val="bg2"/>
                </a:solidFill>
                <a:latin typeface="Bell MT" panose="02020503060305020303" pitchFamily="18" charset="0"/>
              </a:rPr>
              <a:t>7. Ćwiczenie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8194" name="Picture 2" descr="C:\Users\Adam\Desktop\Ania\mm.brzucha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6642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07904" y="3140968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Pozycja wyjściowa</a:t>
            </a:r>
            <a:r>
              <a:rPr lang="pl-PL" sz="1400" dirty="0" smtClean="0"/>
              <a:t>: leżenie na plecach, nogi i ramiona uniesione po skosie w górę</a:t>
            </a:r>
          </a:p>
          <a:p>
            <a:endParaRPr lang="pl-PL" sz="1400" dirty="0"/>
          </a:p>
          <a:p>
            <a:r>
              <a:rPr lang="pl-PL" sz="1400" b="1" dirty="0" smtClean="0"/>
              <a:t>Ruch</a:t>
            </a:r>
            <a:r>
              <a:rPr lang="pl-PL" sz="1400" dirty="0" smtClean="0"/>
              <a:t>: ruch wykonywany naprzemianstronnie. Równoczesne opuszczanie prawej nogi i lewego ranienia za głowę. Powrót do pozycji wyjściowej. Ruch na </a:t>
            </a:r>
            <a:r>
              <a:rPr lang="pl-PL" sz="1400" dirty="0"/>
              <a:t>d</a:t>
            </a:r>
            <a:r>
              <a:rPr lang="pl-PL" sz="1400" dirty="0" smtClean="0"/>
              <a:t>rugą </a:t>
            </a:r>
            <a:r>
              <a:rPr lang="pl-PL" sz="1400" dirty="0" smtClean="0"/>
              <a:t>stronę</a:t>
            </a:r>
          </a:p>
          <a:p>
            <a:endParaRPr lang="pl-PL" sz="1400" dirty="0"/>
          </a:p>
          <a:p>
            <a:r>
              <a:rPr lang="pl-PL" sz="1400" b="1" dirty="0" smtClean="0"/>
              <a:t>Odziaływanie</a:t>
            </a:r>
            <a:r>
              <a:rPr lang="pl-PL" sz="1400" dirty="0" smtClean="0"/>
              <a:t>: mięsień prosty brzucha</a:t>
            </a:r>
          </a:p>
          <a:p>
            <a:endParaRPr lang="pl-PL" sz="1400" dirty="0"/>
          </a:p>
          <a:p>
            <a:r>
              <a:rPr lang="pl-PL" sz="1400" b="1" dirty="0" smtClean="0"/>
              <a:t>Ilość powtórzeń</a:t>
            </a:r>
            <a:r>
              <a:rPr lang="pl-PL" sz="1400" dirty="0" smtClean="0"/>
              <a:t>:</a:t>
            </a:r>
            <a:r>
              <a:rPr lang="pl-PL" sz="1400" dirty="0"/>
              <a:t> </a:t>
            </a:r>
            <a:r>
              <a:rPr lang="pl-PL" sz="1400" dirty="0" smtClean="0"/>
              <a:t>3 x 50 ( na zmianę prawa, lewa strona )</a:t>
            </a:r>
          </a:p>
          <a:p>
            <a:endParaRPr lang="pl-PL" sz="1400" dirty="0"/>
          </a:p>
          <a:p>
            <a:r>
              <a:rPr lang="pl-PL" sz="1400" b="1" dirty="0" smtClean="0"/>
              <a:t>Zdjęcie</a:t>
            </a:r>
            <a:r>
              <a:rPr lang="pl-PL" sz="1400" dirty="0" smtClean="0"/>
              <a:t>: marbo-sport.pl</a:t>
            </a: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</Template>
  <TotalTime>1497</TotalTime>
  <Words>904</Words>
  <Application>Microsoft Office PowerPoint</Application>
  <PresentationFormat>Pokaz na ekranie (4:3)</PresentationFormat>
  <Paragraphs>195</Paragraphs>
  <Slides>17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Marzena</dc:creator>
  <cp:lastModifiedBy>Marzena</cp:lastModifiedBy>
  <cp:revision>42</cp:revision>
  <dcterms:created xsi:type="dcterms:W3CDTF">2019-10-04T10:19:57Z</dcterms:created>
  <dcterms:modified xsi:type="dcterms:W3CDTF">2020-09-16T13:35:22Z</dcterms:modified>
</cp:coreProperties>
</file>