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2" r:id="rId4"/>
    <p:sldId id="283" r:id="rId5"/>
    <p:sldId id="284" r:id="rId6"/>
    <p:sldId id="285" r:id="rId7"/>
    <p:sldId id="287" r:id="rId8"/>
    <p:sldId id="288" r:id="rId9"/>
    <p:sldId id="290" r:id="rId10"/>
    <p:sldId id="289" r:id="rId11"/>
    <p:sldId id="291" r:id="rId12"/>
    <p:sldId id="292" r:id="rId13"/>
    <p:sldId id="293" r:id="rId14"/>
    <p:sldId id="294" r:id="rId15"/>
    <p:sldId id="297" r:id="rId16"/>
    <p:sldId id="295" r:id="rId17"/>
    <p:sldId id="296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D14"/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 autoAdjust="0"/>
    <p:restoredTop sz="95596" autoAdjust="0"/>
  </p:normalViewPr>
  <p:slideViewPr>
    <p:cSldViewPr>
      <p:cViewPr varScale="1">
        <p:scale>
          <a:sx n="82" d="100"/>
          <a:sy n="82" d="100"/>
        </p:scale>
        <p:origin x="61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pl-PL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l-PL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text styles</a:t>
            </a:r>
          </a:p>
          <a:p>
            <a:pPr lvl="1"/>
            <a:r>
              <a:rPr lang="en-US" altLang="pl-PL"/>
              <a:t>Second level</a:t>
            </a:r>
          </a:p>
          <a:p>
            <a:pPr lvl="2"/>
            <a:r>
              <a:rPr lang="en-US" altLang="pl-PL"/>
              <a:t>Third level</a:t>
            </a:r>
          </a:p>
          <a:p>
            <a:pPr lvl="3"/>
            <a:r>
              <a:rPr lang="en-US" altLang="pl-PL"/>
              <a:t>Fourth level</a:t>
            </a:r>
          </a:p>
          <a:p>
            <a:pPr lvl="4"/>
            <a:r>
              <a:rPr lang="en-US" altLang="pl-PL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pl-PL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21882D-B0CC-4A7C-AB83-E2A7C79E0B12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980000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583637-DD2F-48CE-A8B3-26BE701EB7C2}" type="slidenum">
              <a:rPr lang="en-US" altLang="pl-PL"/>
              <a:pPr/>
              <a:t>1</a:t>
            </a:fld>
            <a:endParaRPr lang="en-US" altLang="pl-PL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10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11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12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13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14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15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16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17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2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3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4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5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6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7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8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443C2-5294-4911-9381-EDF4E84F31EB}" type="slidenum">
              <a:rPr lang="en-US" altLang="pl-PL"/>
              <a:pPr/>
              <a:t>9</a:t>
            </a:fld>
            <a:endParaRPr lang="en-US" altLang="pl-PL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0" y="609600"/>
            <a:ext cx="4953000" cy="1371600"/>
          </a:xfrm>
          <a:prstGeom prst="rect">
            <a:avLst/>
          </a:prstGeom>
          <a:solidFill>
            <a:srgbClr val="B92D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pl-PL" altLang="pl-PL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650" y="6858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altLang="pl-PL" noProof="0"/>
              <a:t>Kliknij, aby edytować styl</a:t>
            </a:r>
            <a:endParaRPr lang="en-US" altLang="pl-PL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650" y="13716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altLang="pl-PL" noProof="0"/>
              <a:t>Kliknij, aby edytować styl wzorca podtytułu</a:t>
            </a:r>
            <a:endParaRPr lang="en-US" altLang="pl-PL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2109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477000" y="1676400"/>
            <a:ext cx="1828800" cy="50292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90600" y="1676400"/>
            <a:ext cx="5334000" cy="5029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8327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1007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1870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90600" y="24384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24400" y="24384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9942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7674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7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319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5651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676400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4384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27.png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30.png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32.png"/><Relationship Id="rId4" Type="http://schemas.microsoft.com/office/2007/relationships/hdphoto" Target="../media/hdphoto2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34.png"/><Relationship Id="rId4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7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345" y="692696"/>
            <a:ext cx="5006393" cy="1231032"/>
          </a:xfrm>
        </p:spPr>
        <p:txBody>
          <a:bodyPr/>
          <a:lstStyle/>
          <a:p>
            <a:r>
              <a:rPr lang="pl-PL" dirty="0"/>
              <a:t>    </a:t>
            </a:r>
            <a:r>
              <a:rPr lang="pl-PL" sz="4400" dirty="0"/>
              <a:t>Zestaw ćwiczeń </a:t>
            </a:r>
            <a:br>
              <a:rPr lang="pl-PL" sz="4400" dirty="0"/>
            </a:br>
            <a:r>
              <a:rPr lang="pl-PL" sz="4400" dirty="0"/>
              <a:t>        domowych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5"/>
            <a:ext cx="2592288" cy="17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67" y="620688"/>
            <a:ext cx="230784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72816"/>
            <a:ext cx="4536504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8.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3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przodu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tył wykonując przeskoki  na prawej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60" y="1628800"/>
            <a:ext cx="2068220" cy="27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7032"/>
            <a:ext cx="1944216" cy="29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5861650" y="206084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740352" y="458112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4032448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9.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3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przeskoki raz na lewej raz na prawej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90" y="1843608"/>
            <a:ext cx="1986506" cy="263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18" y="3789040"/>
            <a:ext cx="1796276" cy="263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31" y="3962332"/>
            <a:ext cx="1792289" cy="249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6872423" y="227687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5753106" y="443698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7812360" y="461700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16832"/>
            <a:ext cx="3600400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10. Ćwiczenie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sz="15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przodu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tył wykonując przeskoki raz na lewej raz na prawej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96" y="1916831"/>
            <a:ext cx="2068220" cy="261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34" y="4149080"/>
            <a:ext cx="1796276" cy="23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149080"/>
            <a:ext cx="1792289" cy="238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6292686" y="227687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7739134" y="476322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lipsa 8"/>
          <p:cNvSpPr/>
          <p:nvPr/>
        </p:nvSpPr>
        <p:spPr bwMode="auto">
          <a:xfrm>
            <a:off x="5184067" y="472174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16832"/>
            <a:ext cx="4680520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11.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3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przeskoki 2 razy  na prawej i 2 razy  na lewej nodze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2 seriach po 15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47" y="1772816"/>
            <a:ext cx="2142371" cy="265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08" y="4257092"/>
            <a:ext cx="1796276" cy="23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68" y="4210474"/>
            <a:ext cx="1792289" cy="238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 bwMode="auto">
          <a:xfrm>
            <a:off x="6881563" y="224086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6125626" y="4808917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8074912" y="4797051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4608512" cy="4896544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12.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3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przeskoki obunóż. Co drugi przeskok krzyżujemy ręce.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2 seriach po 15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12" y="1676537"/>
            <a:ext cx="2131631" cy="26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12" y="4062069"/>
            <a:ext cx="1901462" cy="253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32" y="4107754"/>
            <a:ext cx="1994700" cy="25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 bwMode="auto">
          <a:xfrm>
            <a:off x="6788027" y="213285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5595062" y="4511280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7673823" y="4511280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5040560" cy="4896544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13.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1500" b="1" u="sng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Lewa noga jest wysunięta do przodu  w stosunku do prawej. Wykonujemy ruch skakanki w przód i jednocześnie wykonujemy przeskok w najpierw lewą a następnie prawą nogą.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2 seriach po 15 powtórzeń.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61048"/>
            <a:ext cx="2015131" cy="297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40" y="1700808"/>
            <a:ext cx="201513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 bwMode="auto">
          <a:xfrm>
            <a:off x="7074365" y="206084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7631793" y="4365104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08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4968552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14.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3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Prawa noga jest lekko  wysunięta do przodu  w stosunku do lewej. Wykonujemy ruch skakanki w przód i jednocześnie wykonujemy przeskok  lewą a następnie prawą nogą.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2 seriach po 15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1541955" cy="234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2023343" cy="269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6356267" y="2348880"/>
            <a:ext cx="138838" cy="1474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815919" y="429309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5688632" cy="496855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15.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altLang="pl-PL" sz="15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skoki  obunóż a w trzecim skoku próbujemy wykonać podczas skoku podwójny ruch skakanką.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2 seriach po 15 powtórzeń.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4. 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Uwaga</a:t>
            </a: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: ćwiczenie jest trudne do wykonania. Należy podczas skoku gdzie wykonujemy podwójny ruch skakanką wyżej podskoczyć i wykonać szybki ruch skakanką. 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1093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7032"/>
            <a:ext cx="2109328" cy="29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7102828" y="206084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593193" y="4509120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Marek\Desktop\dsadasdada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1844824"/>
            <a:ext cx="568871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628339"/>
            <a:ext cx="5112568" cy="499703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900" b="1" dirty="0">
                <a:solidFill>
                  <a:schemeClr val="bg2"/>
                </a:solidFill>
                <a:latin typeface="Bell MT" panose="02020503060305020303" pitchFamily="18" charset="0"/>
              </a:rPr>
              <a:t>Ćwiczenia skoczności z wykorzystaniem skakanki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Zaopatrz się w skakankę. Jeżeli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nie masz możliwości możesz wykorzystać  linę, która zastąpi skakankę. Ruch skakanki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Powinien odbywać się poprzez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ruch z nadgarstków a nie z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ramion. Pamiętaj że dłonie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trzymające skakankę powinny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być na zewnątrz, a ramiona pod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kątem otwartym.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2100" dirty="0"/>
              <a:t>Zalety ćwiczeń na skakance      </a:t>
            </a:r>
            <a:r>
              <a:rPr lang="pl-PL" sz="2500" dirty="0">
                <a:sym typeface="Wingdings" panose="05000000000000000000" pitchFamily="2" charset="2"/>
              </a:rPr>
              <a:t></a:t>
            </a:r>
            <a:r>
              <a:rPr lang="pl-PL" sz="2500" dirty="0"/>
              <a:t>     </a:t>
            </a:r>
            <a:r>
              <a:rPr lang="pl-PL" sz="2500" dirty="0">
                <a:sym typeface="Wingdings" panose="05000000000000000000" pitchFamily="2" charset="2"/>
              </a:rPr>
              <a:t></a:t>
            </a:r>
            <a:endParaRPr lang="pl-PL" altLang="pl-PL" sz="40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15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932040" y="6525344"/>
            <a:ext cx="406794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00" dirty="0" err="1"/>
              <a:t>Źródło:http</a:t>
            </a:r>
            <a:r>
              <a:rPr lang="pl-PL" sz="700" dirty="0"/>
              <a:t>://www.lekarzzakaznik.pl/skakanie-na-skakance-zapewnia-dobre-efekty-w-odchudzaniu/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00808"/>
            <a:ext cx="4680520" cy="4680520"/>
          </a:xfrm>
        </p:spPr>
        <p:txBody>
          <a:bodyPr/>
          <a:lstStyle/>
          <a:p>
            <a:pPr marL="914400" indent="-914400">
              <a:lnSpc>
                <a:spcPct val="80000"/>
              </a:lnSpc>
              <a:buAutoNum type="arabicPeriod"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Ćwiczenie</a:t>
            </a:r>
          </a:p>
          <a:p>
            <a:pPr marL="914400" indent="-914400" algn="ctr">
              <a:lnSpc>
                <a:spcPct val="80000"/>
              </a:lnSpc>
              <a:buAutoNum type="arabicPeriod"/>
            </a:pPr>
            <a:endParaRPr lang="pl-PL" altLang="pl-PL" sz="15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914400" indent="-914400" algn="ctr">
              <a:lnSpc>
                <a:spcPct val="80000"/>
              </a:lnSpc>
              <a:buAutoNum type="arabicPeriod"/>
            </a:pPr>
            <a:endParaRPr lang="pl-PL" altLang="pl-PL" sz="15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chemeClr val="bg2"/>
                </a:solidFill>
                <a:latin typeface="Bell MT" panose="02020503060305020303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Złóż skakankę na pół i  trzymaj ją w prawej dłoni. Przygotuj się do skoku.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chemeClr val="bg2"/>
                </a:solidFill>
                <a:latin typeface="Bell MT" panose="02020503060305020303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Wykonaj ruch skakanką w lewą stronę po podłożu i wykonaj przeskok najpierw prawą a następnie lewą nogą.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Wykonaj ćwiczenie w 3 seriach po 10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15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51143"/>
            <a:ext cx="2594423" cy="345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17032"/>
            <a:ext cx="2376264" cy="28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 bwMode="auto">
          <a:xfrm>
            <a:off x="6124769" y="2237394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670478" y="429309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65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916832"/>
            <a:ext cx="4608512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2800" b="1" dirty="0">
                <a:solidFill>
                  <a:schemeClr val="bg2"/>
                </a:solidFill>
                <a:latin typeface="Bell MT" panose="02020503060305020303" pitchFamily="18" charset="0"/>
              </a:rPr>
              <a:t>2. Ćwiczenie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2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chemeClr val="bg2"/>
                </a:solidFill>
                <a:latin typeface="Bell MT" panose="02020503060305020303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Złóż skakankę na pół i  trzymaj ją w prawej dłoni. Przygotuj się do skoku.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chemeClr val="bg2"/>
                </a:solidFill>
                <a:latin typeface="Bell MT" panose="02020503060305020303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Wykonaj ruch skakanką w prawą stronę po podłożu i wykonaj przeskok najpierw lewą a następnie prawą nogą.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chemeClr val="bg2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chemeClr val="bg2"/>
                </a:solidFill>
                <a:latin typeface="Bell MT" panose="02020503060305020303" pitchFamily="18" charset="0"/>
              </a:rPr>
              <a:t>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chemeClr val="bg2"/>
                </a:solidFill>
                <a:latin typeface="Bell MT" panose="02020503060305020303" pitchFamily="18" charset="0"/>
              </a:rPr>
              <a:t>Wykonaj ćwiczenie w 3 seriach po 10 powtórzeń.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pl-PL" sz="1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60271"/>
            <a:ext cx="2413513" cy="32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10925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6083349" y="2211859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884368" y="422108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4464496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2800" b="1" dirty="0">
                <a:solidFill>
                  <a:schemeClr val="bg2"/>
                </a:solidFill>
                <a:latin typeface="Bell MT" panose="02020503060305020303" pitchFamily="18" charset="0"/>
              </a:rPr>
              <a:t>3. Ćwiczenie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2800" dirty="0">
                <a:solidFill>
                  <a:srgbClr val="4D4D4D"/>
                </a:solidFill>
              </a:rPr>
              <a:t>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za plecami.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skoki obunóż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altLang="pl-PL" sz="17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5" y="1628800"/>
            <a:ext cx="238526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34" y="3453577"/>
            <a:ext cx="2385266" cy="328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6145158" y="227687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913018" y="429309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4320480" cy="4680520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4.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20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przodu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tył wykonując przeskoki obunóż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altLang="pl-PL" sz="1700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endParaRPr lang="pl-PL" altLang="pl-PL" sz="17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65" y="1732653"/>
            <a:ext cx="2736304" cy="321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53746"/>
            <a:ext cx="2520280" cy="32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5940152" y="242088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596336" y="429309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4464496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5.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15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przeskoki  na lewej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914400" indent="-914400" algn="ctr">
              <a:lnSpc>
                <a:spcPct val="80000"/>
              </a:lnSpc>
              <a:buAutoNum type="arabicPeriod"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42" y="1556792"/>
            <a:ext cx="230009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3846132"/>
            <a:ext cx="2300093" cy="291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6314187" y="216140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810277" y="4293096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16832"/>
            <a:ext cx="4608512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6.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15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przodu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tył wykonując przeskoki  na lewej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5942"/>
            <a:ext cx="2068220" cy="275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03037"/>
            <a:ext cx="2497722" cy="333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a 5"/>
          <p:cNvSpPr/>
          <p:nvPr/>
        </p:nvSpPr>
        <p:spPr bwMode="auto">
          <a:xfrm>
            <a:off x="5930146" y="1988840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ipsa 6"/>
          <p:cNvSpPr/>
          <p:nvPr/>
        </p:nvSpPr>
        <p:spPr bwMode="auto">
          <a:xfrm>
            <a:off x="7647059" y="4143548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916832"/>
            <a:ext cx="4104456" cy="468052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pl-PL" altLang="pl-PL" sz="3000" b="1" dirty="0">
                <a:solidFill>
                  <a:schemeClr val="bg2"/>
                </a:solidFill>
                <a:latin typeface="Bell MT" panose="02020503060305020303" pitchFamily="18" charset="0"/>
              </a:rPr>
              <a:t>7. Ćwiczenie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1500" b="1" dirty="0">
              <a:solidFill>
                <a:srgbClr val="CC0000"/>
              </a:solidFill>
              <a:latin typeface="Bell MT" panose="02020503060305020303" pitchFamily="18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1.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Pozycja wyjściowa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Skakankę  trzymamy w dłoniach skierowanych na zewnątrz, ramiona w łokciach lekko ugięte, skakanka z tyłu naszego ciała. 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2. </a:t>
            </a: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Ruch</a:t>
            </a:r>
            <a:r>
              <a:rPr lang="pl-PL" sz="2000" u="sng" dirty="0">
                <a:solidFill>
                  <a:srgbClr val="CC0000"/>
                </a:solidFill>
                <a:latin typeface="Bell MT" panose="02020503060305020303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Wykonujemy ruch skakanki w przód wykonując przeskoki  na prawej nodze.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b="1" u="sng" dirty="0">
                <a:solidFill>
                  <a:srgbClr val="CC0000"/>
                </a:solidFill>
                <a:latin typeface="Bell MT" panose="02020503060305020303" pitchFamily="18" charset="0"/>
              </a:rPr>
              <a:t>3. Ilość</a:t>
            </a:r>
            <a:r>
              <a:rPr lang="pl-PL" sz="2000" b="1" dirty="0">
                <a:solidFill>
                  <a:srgbClr val="CC0000"/>
                </a:solidFill>
                <a:latin typeface="Bell MT" panose="02020503060305020303" pitchFamily="18" charset="0"/>
              </a:rPr>
              <a:t>: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2000" dirty="0">
                <a:solidFill>
                  <a:srgbClr val="CC0000"/>
                </a:solidFill>
                <a:latin typeface="Bell MT" panose="02020503060305020303" pitchFamily="18" charset="0"/>
              </a:rPr>
              <a:t>Wykonaj ćwiczenie w 3 seriach po 20 powtórzeń.</a:t>
            </a:r>
          </a:p>
          <a:p>
            <a:pPr marL="0" indent="0" algn="ctr">
              <a:lnSpc>
                <a:spcPct val="80000"/>
              </a:lnSpc>
              <a:buNone/>
            </a:pPr>
            <a:endParaRPr lang="pl-PL" altLang="pl-PL" sz="4800" b="1" dirty="0">
              <a:solidFill>
                <a:schemeClr val="bg2"/>
              </a:solidFill>
              <a:latin typeface="Bell MT" panose="02020503060305020303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92796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2232248" cy="314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6039163" y="227687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7779450" y="4617132"/>
            <a:ext cx="360040" cy="36004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70595"/>
      </p:ext>
    </p:extLst>
  </p:cSld>
  <p:clrMapOvr>
    <a:masterClrMapping/>
  </p:clrMapOvr>
</p:sld>
</file>

<file path=ppt/theme/theme1.xml><?xml version="1.0" encoding="utf-8"?>
<a:theme xmlns:a="http://schemas.openxmlformats.org/drawingml/2006/main" name="sport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sport</Template>
  <TotalTime>644</TotalTime>
  <Words>1018</Words>
  <Application>Microsoft Office PowerPoint</Application>
  <PresentationFormat>Pokaz na ekranie (4:3)</PresentationFormat>
  <Paragraphs>162</Paragraphs>
  <Slides>17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Bell MT</vt:lpstr>
      <vt:lpstr>Microsoft Sans Serif</vt:lpstr>
      <vt:lpstr>sport</vt:lpstr>
      <vt:lpstr>    Zestaw ćwiczeń          domowych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Marzena</dc:creator>
  <cp:lastModifiedBy>Marzena Jurgielewicz-Urniaż</cp:lastModifiedBy>
  <cp:revision>86</cp:revision>
  <dcterms:created xsi:type="dcterms:W3CDTF">2019-10-04T10:19:57Z</dcterms:created>
  <dcterms:modified xsi:type="dcterms:W3CDTF">2020-11-29T15:03:10Z</dcterms:modified>
</cp:coreProperties>
</file>