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2" r:id="rId4"/>
    <p:sldId id="283" r:id="rId5"/>
    <p:sldId id="284" r:id="rId6"/>
    <p:sldId id="285" r:id="rId7"/>
    <p:sldId id="287" r:id="rId8"/>
    <p:sldId id="288" r:id="rId9"/>
    <p:sldId id="290" r:id="rId10"/>
    <p:sldId id="289" r:id="rId11"/>
    <p:sldId id="291" r:id="rId12"/>
    <p:sldId id="292" r:id="rId13"/>
    <p:sldId id="293" r:id="rId14"/>
    <p:sldId id="294" r:id="rId15"/>
    <p:sldId id="297" r:id="rId16"/>
    <p:sldId id="295" r:id="rId17"/>
    <p:sldId id="296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82" d="100"/>
          <a:sy n="82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17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Zestaw ćwiczeń </a:t>
            </a:r>
            <a:br>
              <a:rPr lang="pl-PL" sz="4400" dirty="0"/>
            </a:br>
            <a:r>
              <a:rPr lang="pl-PL" sz="4400" dirty="0"/>
              <a:t>        domowych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2816"/>
            <a:ext cx="8784976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8.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800" dirty="0">
                <a:solidFill>
                  <a:srgbClr val="4D4D4D"/>
                </a:solidFill>
              </a:rPr>
              <a:t>Dotykanie barków w podporze do klasycznej pompki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Oprzyj całe ciało na rękach i nogach, a następnie unieś je do góry – pozycja w podporze do pompki klasycznej.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Na zmianę dotykaj raz jednego, raz drugiego barku, tj. lewą ręką prawego barku, prawą ręką lewego barku.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: Ważne jest by podczas jego wykonywania twoje ciało w odcinku lędźwiowym było zablokowane, czyli potocznie mówiąc nie ruszało się na prawo i lewo. Pamiętaj o prostych plechach.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Oddychanie: W</a:t>
            </a: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ydech przy dotykaniu barku, wdech przy pozycji wyjściowej.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44467"/>
            <a:ext cx="2383914" cy="21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723750"/>
            <a:ext cx="1941081" cy="2050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8092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9.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altLang="pl-PL" sz="2500" dirty="0">
                <a:solidFill>
                  <a:srgbClr val="4D4D4D"/>
                </a:solidFill>
              </a:rPr>
              <a:t>Przejście z podporu przodem na rękach, do podporu przodem na łokciach (tzw. z pompki do deski)</a:t>
            </a:r>
            <a:endParaRPr lang="pl-PL" altLang="pl-PL" sz="2500" b="1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Przyjmij pozycję do pompki, dłonie rozstawiając odrobinę szerzej niż na szerokość barków. </a:t>
            </a:r>
            <a:b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</a:b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Następnie ugnij jedną rękę i oprzyj się na łokciu, z drugą ręką zrób to samo, aż do przyjęcia pozycji deski. Następie wyprostuj jedną, a potem drugą rękę, tak by wrócić do pozycji wyjściowej.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lvl="0" algn="just">
              <a:spcBef>
                <a:spcPts val="0"/>
              </a:spcBef>
              <a:buAutoNum type="arabicPeriod" startAt="4"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Pamiętaj o stabilizowaniu całego ciała.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 tym ćwiczeniu pracują głównie mięśnie ramion, bicepsy, tricepsy.</a:t>
            </a:r>
            <a:endParaRPr lang="pl-PL" altLang="pl-PL" sz="1500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132396"/>
            <a:ext cx="3757592" cy="652463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56" y="4941166"/>
            <a:ext cx="3533631" cy="1034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776" y="5593631"/>
            <a:ext cx="4104496" cy="12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712968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10.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altLang="pl-PL" sz="2600" dirty="0">
                <a:solidFill>
                  <a:srgbClr val="4D4D4D"/>
                </a:solidFill>
              </a:rPr>
              <a:t>„Wspinaczka” w podporze przodem do klasycznej pompki</a:t>
            </a:r>
            <a:endParaRPr lang="pl-PL" altLang="pl-PL" sz="2600" b="1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Przyjmij pozycję podporu czyli oprzyj całe ciało na rękach i nogach, a następnie unieś je do góry w pozycji do pompki.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Na zmianę przyciągaj prawe i lewe kolano w stronę klatki piersiowej, tak jakbyś chciał/a biec w miejscu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10 powtórzeń.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: Pamiętaj o prostych plecach.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Dodatkowo oprócz mięśni ramion, pleców, angażujemy mięśnie nóg.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085184"/>
            <a:ext cx="3744456" cy="1430655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3463">
            <a:off x="5816070" y="4963183"/>
            <a:ext cx="3193087" cy="18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49685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11.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500" dirty="0">
                <a:solidFill>
                  <a:srgbClr val="4D4D4D"/>
                </a:solidFill>
              </a:rPr>
              <a:t>Podpór tyłem (na podwyższeniu) z nogami ugiętymi w kolanach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1. Pozycja wyjściowa: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Połóż się na plecach, ręce oprzyj na podwyższeniu, nogi zegnij w kolanach, stopy równolegle.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2. Ruch: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Unieś się opierając ciężar ciała na rękach i przytrzymaj w tej pozycji. Odpocznij a następnie wykonaj kolejne przytrzymanie.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5 powtórzeń po 30 sekund.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4. UWAGA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Podwyższeniem może być zwykłe krzesło.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 tym ćwiczeniu głównie pracują mięśnie trójgłowe ramienia i naramienne.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2451">
            <a:off x="5032785" y="2476373"/>
            <a:ext cx="3982767" cy="26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00808"/>
            <a:ext cx="5976664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12.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400" dirty="0">
                <a:solidFill>
                  <a:srgbClr val="4D4D4D"/>
                </a:solidFill>
              </a:rPr>
              <a:t>Podpór tyłem (na podwyższeniu) z nogami ugiętymi w kolanach, ze zginaniem i prostowaniem rąk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1. Pozycja wyjściowa: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Połóż się na plecach, dłonie oprzyj na podwyższeniu, nogi trzymaj zgięte. Unieś się na rękach.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2. Ruch: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Uginaj przedramiona, opuszczając ciało, w dolnej pozycji zatrzymaj się na sekundę, a następie wyprostuj ręce unosząc ciało i wracając do pozycji wyjściowej.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4. UWAGA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Ramiona rozstaw na szerokość barków. Napnij brzuch. Trzymaj głowę w równej linii z plecami. Prowadź łokcie równolegle do siebie.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Oddychanie: w pozycji górnej wdech, w pozycji dolnej wydech.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 tym ćwiczeniu głównie pracują mięśnie trójgłowe ramienia i naramienne. 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9343">
            <a:off x="6197039" y="1954162"/>
            <a:ext cx="2736344" cy="1815023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07">
            <a:off x="6134059" y="4180710"/>
            <a:ext cx="2913741" cy="19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08"/>
            <a:ext cx="8712968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13.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600" dirty="0">
                <a:solidFill>
                  <a:srgbClr val="4D4D4D"/>
                </a:solidFill>
              </a:rPr>
              <a:t>Podpór tyłem (na podwyższeniu) </a:t>
            </a:r>
          </a:p>
          <a:p>
            <a:pPr marL="0" lvl="0" indent="0">
              <a:lnSpc>
                <a:spcPct val="80000"/>
              </a:lnSpc>
              <a:buNone/>
            </a:pPr>
            <a:endParaRPr lang="pl-PL" sz="1500" b="1" u="sng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1. Pozycja wyjściowa: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Połóż się na plecach, dłonie oprzyj na podwyższeniu, nogi trzymaj wyprostowane, palce stóp skierowane do góry. Unieś się na rękach.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2. Ilość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5 powtórzeń po 30 sekund.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UWAGA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Ramiona rozstaw na szerokość barków. </a:t>
            </a:r>
            <a:b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</a:b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Napnij brzuch. Trzymaj głowę w równej linii z plecami. </a:t>
            </a:r>
            <a:b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</a:b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 tym ćwiczeniu głównie pracują mięśnie trójgłowe ramienia i naramienne. 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8072">
            <a:off x="5043225" y="4455589"/>
            <a:ext cx="3543169" cy="21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568863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14.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800" dirty="0">
                <a:solidFill>
                  <a:srgbClr val="4D4D4D"/>
                </a:solidFill>
              </a:rPr>
              <a:t>Boksowanie</a:t>
            </a:r>
            <a:endParaRPr lang="pl-PL" altLang="pl-PL" sz="2800" b="1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7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7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7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700" dirty="0">
                <a:solidFill>
                  <a:srgbClr val="CC0000"/>
                </a:solidFill>
                <a:latin typeface="Bell MT" panose="02020503060305020303" pitchFamily="18" charset="0"/>
              </a:rPr>
              <a:t>Pozycja stojąca, ręce zgięte w łokciach, unieś dłonie na wysokość głowy. Jeśli masz możliwość skorzystaj z obciążenia na obie dłonie.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7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7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7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700" dirty="0">
                <a:solidFill>
                  <a:srgbClr val="CC0000"/>
                </a:solidFill>
                <a:latin typeface="Bell MT" panose="02020503060305020303" pitchFamily="18" charset="0"/>
              </a:rPr>
              <a:t>Wysuwaj do przodu na zmianę raz jedną raz drugą rękę. Ćwiczenie wykonuj dynamicznie.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7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7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7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20 powtórzeń.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7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7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700" dirty="0">
                <a:solidFill>
                  <a:srgbClr val="CC0000"/>
                </a:solidFill>
                <a:latin typeface="Bell MT" panose="02020503060305020303" pitchFamily="18" charset="0"/>
              </a:rPr>
              <a:t>: Jeśli nie masz w domu hantli, możesz spróbować np. z butelkami wody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996952"/>
            <a:ext cx="1599446" cy="384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194" y="1656921"/>
            <a:ext cx="140512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5328592" cy="496855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15.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600" dirty="0">
                <a:solidFill>
                  <a:srgbClr val="4D4D4D"/>
                </a:solidFill>
              </a:rPr>
              <a:t>ROZCIĄGANIE</a:t>
            </a:r>
          </a:p>
          <a:p>
            <a:pPr marL="514350" lvl="0" indent="-514350">
              <a:lnSpc>
                <a:spcPct val="80000"/>
              </a:lnSpc>
              <a:buAutoNum type="arabicPeriod"/>
            </a:pPr>
            <a:r>
              <a:rPr lang="pl-PL" altLang="pl-PL" sz="22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Pozycja stojąca. Załóż lewą rękę za plecy na łopatkę zgiętą w łokciu, prawą ręką dociągnij łokieć w dół. Zrób to samo z drugą ręka. </a:t>
            </a:r>
          </a:p>
          <a:p>
            <a:pPr marL="514350" lvl="0" indent="-514350">
              <a:lnSpc>
                <a:spcPct val="80000"/>
              </a:lnSpc>
              <a:buAutoNum type="arabicPeriod"/>
            </a:pPr>
            <a:endParaRPr lang="pl-PL" altLang="pl-PL" sz="22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lvl="0" indent="-514350">
              <a:lnSpc>
                <a:spcPct val="80000"/>
              </a:lnSpc>
              <a:buAutoNum type="arabicPeriod"/>
            </a:pPr>
            <a:endParaRPr lang="pl-PL" altLang="pl-PL" sz="22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lvl="0" indent="-514350">
              <a:lnSpc>
                <a:spcPct val="80000"/>
              </a:lnSpc>
              <a:buAutoNum type="arabicPeriod"/>
            </a:pPr>
            <a:r>
              <a:rPr lang="pl-PL" altLang="pl-PL" sz="22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Pozycja stojąca.  Ręce zgięte w łokciach nad głową, złap jedną ręką nadgarstek drugiej i delikatnie rozciągaj.</a:t>
            </a:r>
          </a:p>
          <a:p>
            <a:pPr marL="514350" lvl="0" indent="-514350">
              <a:lnSpc>
                <a:spcPct val="80000"/>
              </a:lnSpc>
              <a:buAutoNum type="arabicPeriod"/>
            </a:pPr>
            <a:endParaRPr lang="pl-PL" altLang="pl-PL" sz="22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lvl="0" indent="-514350">
              <a:lnSpc>
                <a:spcPct val="80000"/>
              </a:lnSpc>
              <a:buAutoNum type="arabicPeriod"/>
            </a:pPr>
            <a:endParaRPr lang="pl-PL" altLang="pl-PL" sz="2200" dirty="0">
              <a:solidFill>
                <a:schemeClr val="bg2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pPr marL="514350" lvl="0" indent="-514350">
              <a:lnSpc>
                <a:spcPct val="80000"/>
              </a:lnSpc>
              <a:buAutoNum type="arabicPeriod"/>
            </a:pPr>
            <a:r>
              <a:rPr lang="pl-PL" altLang="pl-PL" sz="2200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Klęk podparty. Dłonie ułóż w kierunku do siebie, przytrzymaj</a:t>
            </a:r>
            <a:r>
              <a:rPr lang="pl-PL" altLang="pl-PL" sz="2800" b="1" dirty="0">
                <a:solidFill>
                  <a:schemeClr val="bg2">
                    <a:lumMod val="75000"/>
                  </a:schemeClr>
                </a:solidFill>
                <a:latin typeface="Bell MT" panose="02020503060305020303" pitchFamily="18" charset="0"/>
              </a:rPr>
              <a:t>. </a:t>
            </a:r>
          </a:p>
          <a:p>
            <a:pPr marL="514350" lvl="0" indent="-514350">
              <a:lnSpc>
                <a:spcPct val="80000"/>
              </a:lnSpc>
              <a:buAutoNum type="arabicPeriod"/>
            </a:pPr>
            <a:endParaRPr lang="pl-PL" altLang="pl-PL" sz="2800" b="1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pl-PL" altLang="pl-PL" sz="1700" b="1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589240"/>
            <a:ext cx="2136140" cy="1140847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390831"/>
            <a:ext cx="1200036" cy="2059116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566" y="1700808"/>
            <a:ext cx="925252" cy="24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5328592" cy="46805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pl-PL" altLang="pl-PL" sz="4800" b="1" dirty="0">
                <a:solidFill>
                  <a:schemeClr val="bg2"/>
                </a:solidFill>
                <a:latin typeface="Bell MT" panose="02020503060305020303" pitchFamily="18" charset="0"/>
              </a:rPr>
              <a:t>Ćwiczenia na mięśnie ramion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W przedmiotowym zestawie ćwiczeń zaangażowane będą przede wszystkim: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– mięśnie naramienne przednie, boczne i tylne,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– mięśnie trójgłowe ramienia,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– mięśnie dwugłowe,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– mięśnie ramienne,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l-PL" alt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– mięśnie ramienno-promieniowe. </a:t>
            </a:r>
            <a:endParaRPr lang="en-US" altLang="pl-PL" sz="1500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87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784400" y="5409510"/>
            <a:ext cx="2876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err="1"/>
              <a:t>Źródło:https</a:t>
            </a:r>
            <a:r>
              <a:rPr lang="pl-PL" sz="800" dirty="0"/>
              <a:t>://www.rzeklam.pl/rzezbimy-ramiona-i-barki/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6120680" cy="4680520"/>
          </a:xfrm>
        </p:spPr>
        <p:txBody>
          <a:bodyPr/>
          <a:lstStyle/>
          <a:p>
            <a:pPr marL="914400" indent="-914400">
              <a:lnSpc>
                <a:spcPct val="80000"/>
              </a:lnSpc>
              <a:buAutoNum type="arabicPeriod"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800" dirty="0"/>
              <a:t>Unoszenie ramion w bok </a:t>
            </a:r>
            <a:endParaRPr lang="pl-PL" altLang="pl-PL" sz="30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Pozycja stojąca, ręce wzdłuż ciała. Jeśli masz możliwość skorzystaj z obciążenia na obie dłonie.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Unoś ręce w bok na wysokość ramion.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: Jeśli nie masz w domu hantli, możesz spróbować np. z butelkami wody.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Pamiętaj o prostych plecach.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W</a:t>
            </a:r>
            <a:r>
              <a:rPr lang="pl-PL" alt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ydech przy uniesionych ramionach, wdech przy opuszczonych.</a:t>
            </a: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W ćwiczeniu tym głównie pracują bicepsy.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761" y="1772816"/>
            <a:ext cx="1027754" cy="2664296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172">
            <a:off x="6516718" y="3986016"/>
            <a:ext cx="2139592" cy="2792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96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576064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2800" b="1" dirty="0">
                <a:solidFill>
                  <a:schemeClr val="bg2"/>
                </a:solidFill>
                <a:latin typeface="Bell MT" panose="02020503060305020303" pitchFamily="18" charset="0"/>
              </a:rPr>
              <a:t>2. Ćwiczenie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sz="2800" dirty="0"/>
              <a:t>Wyciskanie hantli nad głowę stojąc</a:t>
            </a:r>
            <a:endParaRPr lang="pl-PL" altLang="pl-PL" sz="2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Pozycja stojąca, ręce zgięte w łokciach, ramiona w linii prostej. Jeśli masz możliwość skorzystaj z obciążenia na obie dłonie.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chemeClr val="bg2"/>
                </a:solidFill>
                <a:latin typeface="Bell MT" panose="02020503060305020303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Unoś ręce, do pełnego wyprostu. Wróć do pozycji wyjściowej.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chemeClr val="bg2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: Jeśli nie masz w domu hantli, możesz spróbować np. z butelkami wody.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Pamiętaj o prostych plecach.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chemeClr val="bg2"/>
                </a:solidFill>
                <a:latin typeface="Bell MT" panose="02020503060305020303" pitchFamily="18" charset="0"/>
              </a:rPr>
              <a:t>Oddychanie: W</a:t>
            </a:r>
            <a:r>
              <a:rPr lang="pl-PL" alt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ydech przy uniesionych ramionach, wdech przy opuszczonych.</a:t>
            </a:r>
            <a:endParaRPr lang="pl-PL" altLang="pl-PL" sz="15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W ćwiczeniu tym głównie pracują bicepsy.</a:t>
            </a:r>
          </a:p>
          <a:p>
            <a:pPr marL="0" indent="0">
              <a:lnSpc>
                <a:spcPct val="80000"/>
              </a:lnSpc>
              <a:buNone/>
            </a:pPr>
            <a:endParaRPr lang="pl-PL" altLang="pl-PL" sz="1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204864"/>
            <a:ext cx="1454565" cy="430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612068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2800" b="1" dirty="0">
                <a:solidFill>
                  <a:schemeClr val="bg2"/>
                </a:solidFill>
                <a:latin typeface="Bell MT" panose="02020503060305020303" pitchFamily="18" charset="0"/>
              </a:rPr>
              <a:t>3.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800" dirty="0">
                <a:solidFill>
                  <a:srgbClr val="4D4D4D"/>
                </a:solidFill>
              </a:rPr>
              <a:t>Unoszenie ramion w przód z hantlami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Pozycja stojąca, ręce wzdłuż ciała. Jeśli masz możliwość skorzystaj z obciążenia na obie dłonie.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Unoś ręce w przód na wysokość ramion. Wróć do pozycji wyjściowej.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: Jeśli nie masz w domu hantli, możesz spróbować np. z butelkami wody.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Pamiętaj o prostych plecach.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Oddychanie: W</a:t>
            </a: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ydech przy uniesionych ramionach, wdech przy opuszczonych.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chemeClr val="bg2"/>
                </a:solidFill>
                <a:latin typeface="Bell MT" panose="02020503060305020303" pitchFamily="18" charset="0"/>
              </a:rPr>
              <a:t>W ćwiczeniu tym głównie pracują bicepsy.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altLang="pl-PL" sz="1700" b="1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276" y="1940921"/>
            <a:ext cx="955432" cy="2874923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951" y="3378382"/>
            <a:ext cx="1653049" cy="3269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280920" cy="4680520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4.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800" dirty="0">
                <a:solidFill>
                  <a:srgbClr val="333333"/>
                </a:solidFill>
                <a:latin typeface="Lato"/>
              </a:rPr>
              <a:t>Uginanie i prostowanie przedramion w podporze leżąc przodem (</a:t>
            </a:r>
            <a:r>
              <a:rPr lang="pl-PL" sz="2800" dirty="0">
                <a:solidFill>
                  <a:srgbClr val="4D4D4D"/>
                </a:solidFill>
              </a:rPr>
              <a:t>standardowe pompki)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Przyjmij pozycję do pompki, dłonie rozstawiając odrobinę szerzej niż na szerokość barków.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Zginając łokcie, opuść klatkę do podłoża, zatrzymując ruch tuż nad nim. Wróć do pozycji wyjściowej.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: Napnij mięśnie korpusu i pośladki, aby stabilizować sylwetkę i nie pozwolić opadać biodrom – Twoje ciało od kostek po głowę tworzyć powinno linię prostą. Ściągnij jeszcze łopatki.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Oddychanie: W</a:t>
            </a: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ydech w pozycji niższej, wdech w pozycji wyższej.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 ćwiczeniu tym głównie pracują bicepsy i tricepsy.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pl-PL" altLang="pl-PL" sz="1700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pl-PL" altLang="pl-PL" sz="1700" b="1" dirty="0">
              <a:solidFill>
                <a:srgbClr val="CC0000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301208"/>
            <a:ext cx="3240400" cy="1286639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445223"/>
            <a:ext cx="3491880" cy="998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68952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5.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600" dirty="0">
                <a:solidFill>
                  <a:srgbClr val="333333"/>
                </a:solidFill>
                <a:latin typeface="Lato"/>
              </a:rPr>
              <a:t>Uginanie i prostowanie przedramion w klęku podpartym z oderwaniem stóp od podłoża</a:t>
            </a:r>
            <a:endParaRPr lang="pl-PL" sz="2600" dirty="0">
              <a:solidFill>
                <a:srgbClr val="4D4D4D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klęk podparty, dłonie rozstawiając odrobinę szerzej niż na szerokość barków. Opierając się kolanami o podłoże, unieś stopy.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Zginając łokcie, opuść klatkę do podłoża, zatrzymując ruch tuż nad nim. Wróć do pozycji wyjściowej.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15 powtórzeń.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: Napnij mięśnie korpusu i pośladki, ściągnij łopatki.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Oddychanie: W</a:t>
            </a: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ydech w pozycji niższej, wdech w pozycji wyższej.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 ćwiczeniu tym głównie pracują bicepsy i tricepsy.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914400" indent="-914400" algn="ctr">
              <a:lnSpc>
                <a:spcPct val="80000"/>
              </a:lnSpc>
              <a:buAutoNum type="arabicPeriod"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229200"/>
            <a:ext cx="3528432" cy="1345248"/>
          </a:xfrm>
          <a:prstGeom prst="rect">
            <a:avLst/>
          </a:prstGeom>
        </p:spPr>
      </p:pic>
      <p:pic>
        <p:nvPicPr>
          <p:cNvPr id="4" name="Obraz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5324800"/>
            <a:ext cx="3888472" cy="11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540060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6.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800" dirty="0">
                <a:solidFill>
                  <a:srgbClr val="4D4D4D"/>
                </a:solidFill>
              </a:rPr>
              <a:t>Unoszenie bioder w podporze na łokciu bokiem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Połóż się na boku podparty/a na przedramieniu. Nogi ułóż równolegle do siebie, jedna na drugiej, a stopy ustaw pod kątem 90 stopni.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Podnieś ciało (biodra) napinając mięśnie, tworząc  wraz z ciałem linię prostą. Drugą rękę unieś do góry prostopadle do ziemi.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5 powtórzeń po 30 sekund na każdą rękę.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: Napnij mięśnie korpusu i pośladki, aby stabilizować sylwetkę. Twoje ciało od kostek po głowę tworzyć powinno linię prostą.  Łokieć trzymaj prostopadle do ziemi.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Ćwiczenie to wzmacnia ręce, mięśnie ramion i obręcz barkową.</a:t>
            </a:r>
            <a:endParaRPr lang="pl-PL" altLang="pl-PL" sz="4800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452613" cy="314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280920" cy="468052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pl-PL" sz="3000" b="1" dirty="0">
                <a:solidFill>
                  <a:schemeClr val="bg2"/>
                </a:solidFill>
                <a:latin typeface="Bell MT" panose="02020503060305020303" pitchFamily="18" charset="0"/>
              </a:rPr>
              <a:t>7. Ćwiczenie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2600" dirty="0">
                <a:solidFill>
                  <a:srgbClr val="4D4D4D"/>
                </a:solidFill>
              </a:rPr>
              <a:t>Przytrzymanie ciała w podporze leżąc przodem, tj. w podporze do klasycznej pompki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1.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Pozycja wyjściowa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Przyjmij pozycję do pompki, dłonie rozstawiając odrobinę szerzej niż na szerokość barków.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2.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Ruch</a:t>
            </a:r>
            <a:r>
              <a:rPr lang="pl-PL" sz="1500" u="sng" dirty="0">
                <a:solidFill>
                  <a:srgbClr val="CC0000"/>
                </a:solidFill>
                <a:latin typeface="Bell MT" panose="02020503060305020303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Przytrzymaj ciało w tej pozycji przez 30 sekund. Połóż się a następnie wykonaj kolejne przytrzymanie.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3. Ilość</a:t>
            </a: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Wykonaj ćwiczenie w 3 seriach po 5 powtórzeń po 30 sekund.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sz="1500" b="1" dirty="0">
                <a:solidFill>
                  <a:srgbClr val="CC0000"/>
                </a:solidFill>
                <a:latin typeface="Bell MT" panose="02020503060305020303" pitchFamily="18" charset="0"/>
              </a:rPr>
              <a:t>4. </a:t>
            </a:r>
            <a:r>
              <a:rPr lang="pl-PL" sz="1500" b="1" u="sng" dirty="0">
                <a:solidFill>
                  <a:srgbClr val="CC0000"/>
                </a:solidFill>
                <a:latin typeface="Bell MT" panose="02020503060305020303" pitchFamily="18" charset="0"/>
              </a:rPr>
              <a:t>UWAGA</a:t>
            </a:r>
            <a:r>
              <a:rPr 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: Napnij mięśnie korpusu i pośladki, aby stabilizować sylwetkę, ciało od kostek po głowę tworzyć powinno linię prostą. Ściągnij łopatki.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pl-PL" altLang="pl-PL" sz="1500" dirty="0">
                <a:solidFill>
                  <a:srgbClr val="CC0000"/>
                </a:solidFill>
                <a:latin typeface="Bell MT" panose="02020503060305020303" pitchFamily="18" charset="0"/>
              </a:rPr>
              <a:t>W ćwiczeniu tym głównie pracują bicepsy i tricepsy.</a:t>
            </a: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5085184"/>
            <a:ext cx="489658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0595"/>
      </p:ext>
    </p:extLst>
  </p:cSld>
  <p:clrMapOvr>
    <a:masterClrMapping/>
  </p:clrMapOvr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479</TotalTime>
  <Words>1667</Words>
  <Application>Microsoft Office PowerPoint</Application>
  <PresentationFormat>Pokaz na ekranie (4:3)</PresentationFormat>
  <Paragraphs>202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Bell MT</vt:lpstr>
      <vt:lpstr>Lato</vt:lpstr>
      <vt:lpstr>Microsoft Sans Serif</vt:lpstr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Michał Ogrodniczak</cp:lastModifiedBy>
  <cp:revision>62</cp:revision>
  <dcterms:created xsi:type="dcterms:W3CDTF">2019-10-04T10:19:57Z</dcterms:created>
  <dcterms:modified xsi:type="dcterms:W3CDTF">2020-03-24T23:10:05Z</dcterms:modified>
</cp:coreProperties>
</file>