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302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70" r:id="rId13"/>
    <p:sldId id="271" r:id="rId14"/>
    <p:sldId id="272" r:id="rId15"/>
    <p:sldId id="273" r:id="rId16"/>
    <p:sldId id="274" r:id="rId17"/>
    <p:sldId id="269" r:id="rId18"/>
    <p:sldId id="275" r:id="rId19"/>
    <p:sldId id="279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759D"/>
    <a:srgbClr val="B92D14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45" d="100"/>
          <a:sy n="45" d="100"/>
        </p:scale>
        <p:origin x="34" y="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l-PL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/>
              <a:t>Click to edit Master text styles</a:t>
            </a:r>
          </a:p>
          <a:p>
            <a:pPr lvl="1"/>
            <a:r>
              <a:rPr lang="en-US" altLang="pl-PL"/>
              <a:t>Second level</a:t>
            </a:r>
          </a:p>
          <a:p>
            <a:pPr lvl="2"/>
            <a:r>
              <a:rPr lang="en-US" altLang="pl-PL"/>
              <a:t>Third level</a:t>
            </a:r>
          </a:p>
          <a:p>
            <a:pPr lvl="3"/>
            <a:r>
              <a:rPr lang="en-US" altLang="pl-PL"/>
              <a:t>Fourth level</a:t>
            </a:r>
          </a:p>
          <a:p>
            <a:pPr lvl="4"/>
            <a:r>
              <a:rPr lang="en-US" altLang="pl-PL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pl-PL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1882D-B0CC-4A7C-AB83-E2A7C79E0B12}" type="slidenum">
              <a:rPr lang="en-US" altLang="pl-PL"/>
              <a:pPr/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1980000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83637-DD2F-48CE-A8B3-26BE701EB7C2}" type="slidenum">
              <a:rPr lang="en-US" altLang="pl-PL"/>
              <a:pPr/>
              <a:t>1</a:t>
            </a:fld>
            <a:endParaRPr lang="en-US" altLang="pl-PL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443C2-5294-4911-9381-EDF4E84F31EB}" type="slidenum">
              <a:rPr lang="en-US" altLang="pl-PL"/>
              <a:pPr/>
              <a:t>3</a:t>
            </a:fld>
            <a:endParaRPr lang="en-US" altLang="pl-PL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0" y="609600"/>
            <a:ext cx="4953000" cy="1371600"/>
          </a:xfrm>
          <a:prstGeom prst="rect">
            <a:avLst/>
          </a:prstGeom>
          <a:solidFill>
            <a:srgbClr val="B92D1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endParaRPr lang="pl-PL" alt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50" y="685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0650" y="1371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32109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16764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16764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8327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100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870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24384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19942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61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7674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7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319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565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6764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384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345" y="692696"/>
            <a:ext cx="5006393" cy="1231032"/>
          </a:xfrm>
        </p:spPr>
        <p:txBody>
          <a:bodyPr/>
          <a:lstStyle/>
          <a:p>
            <a:r>
              <a:rPr lang="pl-PL" dirty="0"/>
              <a:t>    </a:t>
            </a:r>
            <a:r>
              <a:rPr lang="pl-PL" sz="4400" dirty="0"/>
              <a:t>Zestaw ćwiczeń </a:t>
            </a:r>
            <a:br>
              <a:rPr lang="pl-PL" sz="4400" dirty="0"/>
            </a:br>
            <a:r>
              <a:rPr lang="pl-PL" sz="4400" dirty="0"/>
              <a:t>        domowych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5"/>
            <a:ext cx="2592288" cy="173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567" y="620688"/>
            <a:ext cx="230784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TABATA with your Bodyweight - #Bodyweight #Tabata Ćwiczenia W Domu, Ćwiczenia Gimnastyczne, Trening Wyzwanie, Regularne Ćwiczenia, Ćwiczenia Na Trening, Ćwiczenia Fitness, Ćwiczenia Fizyczne, Trening Siłowy, Porady Fitnessowe">
            <a:extLst>
              <a:ext uri="{FF2B5EF4-FFF2-40B4-BE49-F238E27FC236}">
                <a16:creationId xmlns:a16="http://schemas.microsoft.com/office/drawing/2014/main" id="{E8E35D4C-F0F7-4F17-BF00-2C01408FD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9" t="38502" r="71606" b="46111"/>
          <a:stretch/>
        </p:blipFill>
        <p:spPr bwMode="auto">
          <a:xfrm>
            <a:off x="7596336" y="3346475"/>
            <a:ext cx="1365193" cy="194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ABATA with your Bodyweight - #Bodyweight #Tabata Ćwiczenia W Domu, Ćwiczenia Gimnastyczne, Trening Wyzwanie, Regularne Ćwiczenia, Ćwiczenia Na Trening, Ćwiczenia Fitness, Ćwiczenia Fizyczne, Trening Siłowy, Porady Fitnessowe">
            <a:extLst>
              <a:ext uri="{FF2B5EF4-FFF2-40B4-BE49-F238E27FC236}">
                <a16:creationId xmlns:a16="http://schemas.microsoft.com/office/drawing/2014/main" id="{2D0C433B-3A96-4CF9-8E81-428A09740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9" t="38502" r="71606" b="46111"/>
          <a:stretch/>
        </p:blipFill>
        <p:spPr bwMode="auto">
          <a:xfrm>
            <a:off x="6588224" y="3396493"/>
            <a:ext cx="1307147" cy="190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95536" y="1877260"/>
            <a:ext cx="2444900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8. Ćwiczenie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9512" y="2456030"/>
            <a:ext cx="64087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Bieg w miejscu z wysokim unoszeniem kolan</a:t>
            </a:r>
          </a:p>
          <a:p>
            <a:pPr algn="l"/>
            <a:endParaRPr lang="pl-PL" sz="800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Stań w pozycji wysokiej.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wykonuj szybki bieg w miejscu przez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15” z jednoczesnym klaśnięciem  pod kolanami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przerwa 45”.   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5 serii.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4. </a:t>
            </a:r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Uwaga!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podczas ćwiczenia kolana unoś do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konta prostego i nie pochylaj tułowia.</a:t>
            </a:r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7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Znalezione obrazy dla zapytania: rysunki schematów ćwiczeń na nogi">
            <a:extLst>
              <a:ext uri="{FF2B5EF4-FFF2-40B4-BE49-F238E27FC236}">
                <a16:creationId xmlns:a16="http://schemas.microsoft.com/office/drawing/2014/main" id="{5A91B5FF-2032-47EA-A59E-64A74E6EE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120" t="23467" r="6560" b="52356"/>
          <a:stretch/>
        </p:blipFill>
        <p:spPr bwMode="auto">
          <a:xfrm>
            <a:off x="7092280" y="2924944"/>
            <a:ext cx="1724542" cy="246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BBF7365-0B6F-4232-A37A-73E13E1A6567}"/>
              </a:ext>
            </a:extLst>
          </p:cNvPr>
          <p:cNvSpPr txBox="1"/>
          <p:nvPr/>
        </p:nvSpPr>
        <p:spPr>
          <a:xfrm>
            <a:off x="3170288" y="4293096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800" dirty="0"/>
          </a:p>
          <a:p>
            <a:endParaRPr lang="pl-PL" sz="1800" dirty="0"/>
          </a:p>
        </p:txBody>
      </p:sp>
      <p:sp>
        <p:nvSpPr>
          <p:cNvPr id="2" name="Prostokąt 1"/>
          <p:cNvSpPr/>
          <p:nvPr/>
        </p:nvSpPr>
        <p:spPr>
          <a:xfrm>
            <a:off x="323528" y="1844824"/>
            <a:ext cx="2444900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9. Ćwiczenie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5168" y="2400270"/>
            <a:ext cx="648072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„Krzesełko”  ćwiczenie  wzmacniające mm czworogłowy uda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 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 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Stań  w lekkim rozkroku ręce wzdłuż tułowia,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plecy i biodra przyklej do ściany.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zejście do przysiadu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i wytrzymaj w tej pozycji od 30”- 60”.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3-5 serii przerwa 60”.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nie schodź zbyt nisko w przysiadzie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a ciało ustaw w pozycji „krzesełka”.</a:t>
            </a:r>
          </a:p>
        </p:txBody>
      </p:sp>
    </p:spTree>
    <p:extLst>
      <p:ext uri="{BB962C8B-B14F-4D97-AF65-F5344CB8AC3E}">
        <p14:creationId xmlns:p14="http://schemas.microsoft.com/office/powerpoint/2010/main" val="101608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CEF72D96-E46A-42BB-B732-B28393ECD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8"/>
          <a:stretch/>
        </p:blipFill>
        <p:spPr bwMode="auto">
          <a:xfrm>
            <a:off x="1698191" y="4797152"/>
            <a:ext cx="5765006" cy="16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50325" y="1844824"/>
            <a:ext cx="2662909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10. Ćwiczenie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331640" y="2852936"/>
            <a:ext cx="36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56258" y="2391270"/>
            <a:ext cx="78488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 </a:t>
            </a:r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Z pozycji wysokiej do pozycji wysokiej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Stań w lekkim rozkroku.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przejście do przysiadu podpartego,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podporu przodem, leżenia przodem, przejdź ponownie do  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przysiadu następnie powstań z podskokiem.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3 serie po 10-15 układów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Oddychanie: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na przemian raz wydech raz wdech.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</a:t>
            </a:r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algn="l"/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r>
              <a:rPr lang="pl-PL" b="1" i="1" dirty="0">
                <a:solidFill>
                  <a:srgbClr val="35759D"/>
                </a:solidFill>
                <a:latin typeface="Bell MT" panose="020205030603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270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0112CCD1-897F-42D1-8C68-B779265CF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2" t="52196" r="58842" b="42634"/>
          <a:stretch/>
        </p:blipFill>
        <p:spPr bwMode="auto">
          <a:xfrm>
            <a:off x="7597140" y="2699094"/>
            <a:ext cx="1546860" cy="94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Znalezione obrazy dla zapytania: rysunki schematów ćwiczeń na nogi">
            <a:extLst>
              <a:ext uri="{FF2B5EF4-FFF2-40B4-BE49-F238E27FC236}">
                <a16:creationId xmlns:a16="http://schemas.microsoft.com/office/drawing/2014/main" id="{B9576F2B-9E28-4A4A-860D-68AA661C5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85353" r="55855" b="4889"/>
          <a:stretch/>
        </p:blipFill>
        <p:spPr bwMode="auto">
          <a:xfrm>
            <a:off x="6237285" y="2799694"/>
            <a:ext cx="1458362" cy="84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251520" y="1899498"/>
            <a:ext cx="2662909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11. Ćwiczenie</a:t>
            </a:r>
          </a:p>
        </p:txBody>
      </p:sp>
      <p:sp>
        <p:nvSpPr>
          <p:cNvPr id="7" name="Prostokąt 6"/>
          <p:cNvSpPr/>
          <p:nvPr/>
        </p:nvSpPr>
        <p:spPr>
          <a:xfrm>
            <a:off x="107504" y="2391638"/>
            <a:ext cx="594091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Naprzemianstronne rzuty nóg w tył </a:t>
            </a:r>
          </a:p>
          <a:p>
            <a:pPr lvl="0" algn="l"/>
            <a:endParaRPr lang="pl-PL" sz="800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   P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rzysiad podparty.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10 razy naprzemianstronne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rzuty nóg w tył i powrót do przysiadu.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3-5 serii przerwa 60”.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podczas wyrzutu nóg przechodź do 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pozycji podporu przodem (jak przy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wykonywaniu  pompek).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wyrzut nóg wydech, powrót do 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przysiadu wdech.</a:t>
            </a:r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92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C9972525-D825-4748-ABED-D66954D1F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89" t="36491" r="7144" b="48772"/>
          <a:stretch/>
        </p:blipFill>
        <p:spPr bwMode="auto">
          <a:xfrm>
            <a:off x="5292080" y="1844824"/>
            <a:ext cx="2569945" cy="7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81687" y="1844824"/>
            <a:ext cx="2662909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12. Ćwiczenie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81687" y="2708920"/>
            <a:ext cx="832276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35759D"/>
                </a:solidFill>
                <a:latin typeface="Bell MT" panose="02020503060305020303" pitchFamily="18" charset="0"/>
              </a:rPr>
              <a:t> </a:t>
            </a:r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W podporze  przodem podskoki do rozkroku 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 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Podpór przodem. 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10-15 razy rzuty nóg do rozkroku i powrót do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pozycji wyjściowej. 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wykonaj 3-5 serii przerwa 60”.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podczas wyrzutu nóg utrzymuj pozycję podporu 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przodem, nie załamuj ani nie unoś bioder.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wyrzut nóg do rozkroku wydech,  powrót do 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podporu przodem wdech.</a:t>
            </a:r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9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9512" y="1844824"/>
            <a:ext cx="2662909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13. Ćwiczenie</a:t>
            </a:r>
          </a:p>
        </p:txBody>
      </p:sp>
      <p:pic>
        <p:nvPicPr>
          <p:cNvPr id="6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3A9BF0C8-D055-4B52-859B-B9342F8CA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41" t="65238" b="26991"/>
          <a:stretch/>
        </p:blipFill>
        <p:spPr bwMode="auto">
          <a:xfrm>
            <a:off x="5549244" y="2067933"/>
            <a:ext cx="3259888" cy="100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61400" y="3212976"/>
            <a:ext cx="83430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Bieg w miejscu w przysiadzie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 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Przysiad  podparty.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10-15 razy szybką zmianę  nóg  w miejscu.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3-5 serii przerwa 60”.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podczas  wykonywania kroków biegowych, wykonuj 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krótką ale szybką pracę nóg.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wdech. wydech na przemian.</a:t>
            </a:r>
          </a:p>
        </p:txBody>
      </p:sp>
    </p:spTree>
    <p:extLst>
      <p:ext uri="{BB962C8B-B14F-4D97-AF65-F5344CB8AC3E}">
        <p14:creationId xmlns:p14="http://schemas.microsoft.com/office/powerpoint/2010/main" val="3062462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6D350E42-7336-4ED6-AC72-D1BFA6971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53" t="27433" r="12081" b="30663"/>
          <a:stretch/>
        </p:blipFill>
        <p:spPr>
          <a:xfrm>
            <a:off x="2699792" y="5124445"/>
            <a:ext cx="3161899" cy="154485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1224" y="1772816"/>
            <a:ext cx="2662909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14. Ćwiczenie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68593" y="2288494"/>
            <a:ext cx="819936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Bell MT" panose="02020503060305020303" pitchFamily="18" charset="0"/>
              </a:rPr>
              <a:t>  </a:t>
            </a:r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Z pozycji wysokiej do pozycji wysokiej</a:t>
            </a:r>
          </a:p>
          <a:p>
            <a:pPr algn="l"/>
            <a:endParaRPr lang="pl-PL" sz="800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Stań w pozycji wysokiej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przejście do przysiadu podpartego, następnie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podporu przodem ponownie  do przysiadu i postawy wysokiej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z podskokiem.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3. </a:t>
            </a:r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3 serie po 10-15 układów.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wykonując podpór nie załamuj bioder.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Oddychanie: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na przemian raz wydech raz wdech.</a:t>
            </a:r>
            <a:r>
              <a:rPr lang="pl-P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7171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D3CA6DA2-3C6A-491E-AC24-01518558A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22" y="4392156"/>
            <a:ext cx="2468880" cy="205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E57D874-EF53-46DF-AFA6-15E3E02C5140}"/>
              </a:ext>
            </a:extLst>
          </p:cNvPr>
          <p:cNvSpPr txBox="1"/>
          <p:nvPr/>
        </p:nvSpPr>
        <p:spPr>
          <a:xfrm>
            <a:off x="-324544" y="5575594"/>
            <a:ext cx="6518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800" dirty="0"/>
          </a:p>
        </p:txBody>
      </p:sp>
      <p:sp>
        <p:nvSpPr>
          <p:cNvPr id="3" name="Prostokąt 2"/>
          <p:cNvSpPr/>
          <p:nvPr/>
        </p:nvSpPr>
        <p:spPr>
          <a:xfrm>
            <a:off x="611560" y="1916832"/>
            <a:ext cx="2662909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15. Ćwiczenie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79512" y="2425170"/>
            <a:ext cx="8711296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Wykrok z podskokiem</a:t>
            </a:r>
          </a:p>
          <a:p>
            <a:pPr algn="l"/>
            <a:endParaRPr lang="pl-PL" sz="800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algn="l"/>
            <a:endParaRPr lang="pl-PL" sz="800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Przysiad wykroczny na lewą lub prawą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nogę,  ręce wzdłuż tułowia.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po 5 przejść z wykroku nogi lewej na nogę prawą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wykonując  przy tym podskok  w górę. 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. </a:t>
            </a:r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wykonaj 3-5 serii przerwa 45”.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. </a:t>
            </a:r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Uwaga!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wykonując wyskok zrób zamach rękoma.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Oddychanie: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na przemian wykrok wydech,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podskok wdech.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904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9FC9B17-251D-497C-A105-5C5BB622697E}"/>
              </a:ext>
            </a:extLst>
          </p:cNvPr>
          <p:cNvSpPr txBox="1"/>
          <p:nvPr/>
        </p:nvSpPr>
        <p:spPr>
          <a:xfrm>
            <a:off x="225058" y="2420888"/>
            <a:ext cx="845811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     W klęku prostym opady tułowia </a:t>
            </a:r>
            <a:endParaRPr lang="pl-PL" sz="800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klęk prosty</a:t>
            </a:r>
            <a:endParaRPr lang="pl-PL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 8 -10 razy opad tułowia w przód z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jednoczesnym odbiciem dłońmi od podłoża i powrót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do pozycji wyjściowej.  </a:t>
            </a:r>
            <a:endParaRPr lang="pl-PL" b="1" u="sng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3 serie przerwa 90”.</a:t>
            </a:r>
            <a:endParaRPr lang="pl-PL" b="1" u="sng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można również  po odbiciu od podłoża wykonać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klaśniecie w dłonie. 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Oddychanie: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opad tułowia wydech, powrót do klęku wdech.</a:t>
            </a:r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18328" y="1812503"/>
            <a:ext cx="2662909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16. Ćwiczenie</a:t>
            </a:r>
          </a:p>
        </p:txBody>
      </p:sp>
      <p:pic>
        <p:nvPicPr>
          <p:cNvPr id="4" name="Obraz 3" descr="C:\Users\UWM\Desktop\cwiczenia-na-wyrzezbione-ramiona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9" t="13864" r="3588" b="22578"/>
          <a:stretch/>
        </p:blipFill>
        <p:spPr bwMode="auto">
          <a:xfrm>
            <a:off x="6156176" y="1868910"/>
            <a:ext cx="2553454" cy="13440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5605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289DA12-18F3-4497-941D-D91BFA2EFCFD}"/>
              </a:ext>
            </a:extLst>
          </p:cNvPr>
          <p:cNvSpPr txBox="1"/>
          <p:nvPr/>
        </p:nvSpPr>
        <p:spPr>
          <a:xfrm>
            <a:off x="388822" y="2379716"/>
            <a:ext cx="81436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Ćwiczenia na mięsień brzuchaty łydki i ścięgno Achillesa</a:t>
            </a:r>
            <a:endParaRPr lang="pl-PL" sz="800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Stań w oparciu o ścianę w lekkim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opadem tułowia i bioder</a:t>
            </a:r>
          </a:p>
          <a:p>
            <a:pPr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. </a:t>
            </a:r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Ruch: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20-30 rytmicznych ,naprzemiennych 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odrywań  pięt od podłoża i ponownie szybko dociskaj piety </a:t>
            </a:r>
          </a:p>
          <a:p>
            <a:pPr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do podłoża.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. </a:t>
            </a:r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powtórz ćwiczenie 3-5 razy.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. </a:t>
            </a:r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Uwaga!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wykonując opad, tułów i biodra w jednej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płaszczyźnie,  musisz czuć napięcie w łydkach.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na przemian raz wydech raz wdech.</a:t>
            </a:r>
            <a:r>
              <a:rPr lang="pl-PL" dirty="0"/>
              <a:t>  </a:t>
            </a:r>
            <a:endParaRPr lang="pl-PL" dirty="0">
              <a:latin typeface="Bell MT" panose="02020503060305020303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51520" y="1844824"/>
            <a:ext cx="2662909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17. Ćwiczenie</a:t>
            </a:r>
          </a:p>
        </p:txBody>
      </p:sp>
    </p:spTree>
    <p:extLst>
      <p:ext uri="{BB962C8B-B14F-4D97-AF65-F5344CB8AC3E}">
        <p14:creationId xmlns:p14="http://schemas.microsoft.com/office/powerpoint/2010/main" val="90487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WM\Desktop\Cwiczenia\NN przó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2" y="2531805"/>
            <a:ext cx="4032447" cy="42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51183" y="1700808"/>
            <a:ext cx="8106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Bell MT" panose="02020503060305020303" pitchFamily="18" charset="0"/>
              </a:rPr>
              <a:t>Mięśnie nóg część przednia i tylna</a:t>
            </a:r>
          </a:p>
        </p:txBody>
      </p:sp>
      <p:pic>
        <p:nvPicPr>
          <p:cNvPr id="1027" name="Picture 3" descr="C:\Users\UWM\Desktop\Cwiczenia\NN ty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29" y="2531805"/>
            <a:ext cx="3837078" cy="41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79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8840"/>
            <a:ext cx="6480720" cy="4032447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endParaRPr lang="pl-PL" altLang="pl-PL" sz="4800" b="1" dirty="0">
              <a:solidFill>
                <a:schemeClr val="bg2"/>
              </a:solidFill>
              <a:latin typeface="Bell MT" panose="02020503060305020303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2263" y="2204864"/>
            <a:ext cx="638971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600" b="1" i="1" dirty="0">
                <a:solidFill>
                  <a:srgbClr val="0070C0"/>
                </a:solidFill>
                <a:latin typeface="Bell MT" panose="02020503060305020303" pitchFamily="18" charset="0"/>
              </a:rPr>
              <a:t>Przysiady</a:t>
            </a:r>
          </a:p>
          <a:p>
            <a:pPr algn="l"/>
            <a:r>
              <a:rPr lang="pl-PL" sz="2600" b="1" i="1" dirty="0">
                <a:solidFill>
                  <a:srgbClr val="0070C0"/>
                </a:solidFill>
                <a:latin typeface="Bell MT" panose="02020503060305020303" pitchFamily="18" charset="0"/>
              </a:rPr>
              <a:t>Wzmacniające mięśnie ud, część przednią  i tylną</a:t>
            </a:r>
            <a:endParaRPr lang="pl-PL" sz="2600" dirty="0">
              <a:solidFill>
                <a:srgbClr val="FF0000"/>
              </a:solidFill>
              <a:latin typeface="Bell MT" panose="02020503060305020303" pitchFamily="18" charset="0"/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stojąc w lekkim rozkroku    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ręce wzdłuż tułowia.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10 przysiadów z jednoczesnym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wznosem ramion w przód.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3 serie przerwa do 60”.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podczas przysiadu nie odrywaj stóp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od podłoża.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przysiad wydech, powrót do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pozycji wyjściowej, wdech.</a:t>
            </a:r>
          </a:p>
        </p:txBody>
      </p:sp>
      <p:pic>
        <p:nvPicPr>
          <p:cNvPr id="4" name="Obraz 3" descr="Obraz zawierający kobieta, zewnętrzne, kort, mężczyzna&#10;&#10;Opis wygenerowany automatycznie">
            <a:extLst>
              <a:ext uri="{FF2B5EF4-FFF2-40B4-BE49-F238E27FC236}">
                <a16:creationId xmlns:a16="http://schemas.microsoft.com/office/drawing/2014/main" id="{8E60EFAA-7FFE-4760-A7DF-5FDFDD928A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26" t="19270" r="33922" b="19012"/>
          <a:stretch/>
        </p:blipFill>
        <p:spPr>
          <a:xfrm>
            <a:off x="6372200" y="2564904"/>
            <a:ext cx="2629330" cy="2513359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86468" y="1846064"/>
            <a:ext cx="2444900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1. Ćwiczenie</a:t>
            </a:r>
          </a:p>
        </p:txBody>
      </p:sp>
    </p:spTree>
    <p:extLst>
      <p:ext uri="{BB962C8B-B14F-4D97-AF65-F5344CB8AC3E}">
        <p14:creationId xmlns:p14="http://schemas.microsoft.com/office/powerpoint/2010/main" val="72442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4BD72B32-4924-479C-8007-166494CE1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26" t="4703" r="21048" b="6168"/>
          <a:stretch/>
        </p:blipFill>
        <p:spPr bwMode="auto">
          <a:xfrm>
            <a:off x="7020272" y="3140968"/>
            <a:ext cx="1803830" cy="210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284999" y="1844824"/>
            <a:ext cx="2444900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2. Ćwiczenie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95259" y="2388567"/>
            <a:ext cx="66651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solidFill>
                  <a:srgbClr val="0070C0"/>
                </a:solidFill>
                <a:latin typeface="Bell MT" panose="02020503060305020303" pitchFamily="18" charset="0"/>
              </a:rPr>
              <a:t>Wyskoki  w górę z przysiadu</a:t>
            </a:r>
          </a:p>
          <a:p>
            <a:r>
              <a:rPr lang="pl-PL" sz="2800" b="1" i="1" dirty="0">
                <a:solidFill>
                  <a:srgbClr val="0070C0"/>
                </a:solidFill>
                <a:latin typeface="Bell MT" panose="02020503060305020303" pitchFamily="18" charset="0"/>
              </a:rPr>
              <a:t>Wzmacniające mm ud i  łydek</a:t>
            </a:r>
          </a:p>
          <a:p>
            <a:pPr algn="l"/>
            <a:endParaRPr lang="pl-PL" sz="800" b="1" i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stojąc w    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lekkim rozkroku ręce wzdłuż tułowia.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10 wyskoków z przysiadu,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ramiona trzymaj wzdłuż ciała.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3 serie przerwa do 60”.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dodatkowo można trzymać w dłoniach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hantle lub butelki z wodą.  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Oddychanie: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przysiad wydech, wyskok wdech.</a:t>
            </a:r>
            <a:endParaRPr lang="pl-PL" b="1" i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pPr algn="just"/>
            <a:endParaRPr lang="pl-PL" b="1" i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91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gra, stół, mężczyzna&#10;&#10;Opis wygenerowany automatycznie">
            <a:extLst>
              <a:ext uri="{FF2B5EF4-FFF2-40B4-BE49-F238E27FC236}">
                <a16:creationId xmlns:a16="http://schemas.microsoft.com/office/drawing/2014/main" id="{8EA3AA7C-7B7D-4DC7-9853-62C1E09A81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66" t="34806" r="40417" b="27163"/>
          <a:stretch/>
        </p:blipFill>
        <p:spPr>
          <a:xfrm>
            <a:off x="7197656" y="3195707"/>
            <a:ext cx="1925526" cy="22322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F7BA820-1B38-4839-AB8A-284D05C5FAB6}"/>
              </a:ext>
            </a:extLst>
          </p:cNvPr>
          <p:cNvSpPr txBox="1"/>
          <p:nvPr/>
        </p:nvSpPr>
        <p:spPr>
          <a:xfrm>
            <a:off x="2233083" y="1952843"/>
            <a:ext cx="248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800" dirty="0"/>
          </a:p>
          <a:p>
            <a:r>
              <a:rPr lang="pl-PL" sz="1800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4446" y="1763204"/>
            <a:ext cx="2444900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3. Ćwiczenie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83650" y="2136441"/>
            <a:ext cx="7217104" cy="47397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i="1" dirty="0">
                <a:solidFill>
                  <a:srgbClr val="0070C0"/>
                </a:solidFill>
                <a:latin typeface="Bell MT" panose="02020503060305020303" pitchFamily="18" charset="0"/>
              </a:rPr>
              <a:t>Wypady naprzemienne nóg w przód </a:t>
            </a:r>
          </a:p>
          <a:p>
            <a:r>
              <a:rPr lang="pl-PL" sz="2800" b="1" i="1" dirty="0">
                <a:solidFill>
                  <a:srgbClr val="0070C0"/>
                </a:solidFill>
                <a:latin typeface="Bell MT" panose="02020503060305020303" pitchFamily="18" charset="0"/>
              </a:rPr>
              <a:t> ćw. wzmacniające mięśnie czworogłowe  uda</a:t>
            </a:r>
          </a:p>
          <a:p>
            <a:pPr algn="l"/>
            <a:endParaRPr lang="pl-PL" sz="600" b="1" i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pPr algn="l"/>
            <a:r>
              <a:rPr lang="pl-PL" b="1" i="1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stojąc w pozycji wysokiej ręce na biodrach.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 Ruch: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10 wykroków w przód na nogę lewą,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następnie tyle samo na nogę prawą, później po 10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 wykroków  z naprzemienną  pracą nóg.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3 serie po 10 wykroków przerwa  60”.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dodatkowo można przy wykroku wykonać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wznos ramion w górę. 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wykrok wydech, powrót do pozycji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wyjściowej, wdech.</a:t>
            </a:r>
            <a:endParaRPr lang="pl-PL" b="1" i="1" dirty="0">
              <a:solidFill>
                <a:srgbClr val="0070C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7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gra&#10;&#10;Opis wygenerowany automatycznie">
            <a:extLst>
              <a:ext uri="{FF2B5EF4-FFF2-40B4-BE49-F238E27FC236}">
                <a16:creationId xmlns:a16="http://schemas.microsoft.com/office/drawing/2014/main" id="{7717405F-B8F5-4F15-8DB1-2D92EB629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83" t="25525" r="39666" b="28982"/>
          <a:stretch/>
        </p:blipFill>
        <p:spPr>
          <a:xfrm>
            <a:off x="6902407" y="2809980"/>
            <a:ext cx="2093972" cy="2246149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5536" y="1916832"/>
            <a:ext cx="2444900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4. Ćwiczenie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51520" y="2367692"/>
            <a:ext cx="64917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2800" b="1" i="1" dirty="0">
                <a:solidFill>
                  <a:srgbClr val="0070C0"/>
                </a:solidFill>
                <a:latin typeface="Bell MT" panose="02020503060305020303" pitchFamily="18" charset="0"/>
              </a:rPr>
              <a:t>Siady płotkarskie</a:t>
            </a:r>
          </a:p>
          <a:p>
            <a:pPr algn="l"/>
            <a:r>
              <a:rPr lang="pl-PL" sz="2800" b="1" i="1" dirty="0">
                <a:solidFill>
                  <a:srgbClr val="0070C0"/>
                </a:solidFill>
                <a:latin typeface="Bell MT" panose="02020503060305020303" pitchFamily="18" charset="0"/>
              </a:rPr>
              <a:t>Ćwiczenia wzmacniające łydki i uda </a:t>
            </a:r>
          </a:p>
          <a:p>
            <a:pPr algn="l"/>
            <a:endParaRPr lang="pl-PL" sz="800" b="1" i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w lekkim rozkroku w oparciu dłońmi o ścianę.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przenoszenie ciężaru ciała przechodząc z       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przysiadu z jednej nogi na drugą nogę, z lekkim     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przytrzymaniem przysiadu po 5 x na nogę.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 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3 serie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podczas przytrzymania w przysiadzie,        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noga powinna być prosta w kolanie.  Ćwiczenie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można wykonać bez podparcia o ścianę.</a:t>
            </a:r>
          </a:p>
        </p:txBody>
      </p:sp>
    </p:spTree>
    <p:extLst>
      <p:ext uri="{BB962C8B-B14F-4D97-AF65-F5344CB8AC3E}">
        <p14:creationId xmlns:p14="http://schemas.microsoft.com/office/powerpoint/2010/main" val="136946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8CAF9993-A7EA-4058-A643-2E6BAE867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9" t="37756" r="51969" b="41061"/>
          <a:stretch/>
        </p:blipFill>
        <p:spPr bwMode="auto">
          <a:xfrm>
            <a:off x="6732240" y="3573017"/>
            <a:ext cx="215150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269776" y="1819061"/>
            <a:ext cx="2444900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5. Ćwiczenie</a:t>
            </a:r>
          </a:p>
        </p:txBody>
      </p:sp>
      <p:sp>
        <p:nvSpPr>
          <p:cNvPr id="5" name="Prostokąt 4"/>
          <p:cNvSpPr/>
          <p:nvPr/>
        </p:nvSpPr>
        <p:spPr>
          <a:xfrm>
            <a:off x="269776" y="2236510"/>
            <a:ext cx="64624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l-PL" sz="2800" b="1" i="1" dirty="0">
                <a:solidFill>
                  <a:srgbClr val="0070C0"/>
                </a:solidFill>
                <a:latin typeface="Bell MT" panose="02020503060305020303" pitchFamily="18" charset="0"/>
              </a:rPr>
              <a:t>Przysiady  do rozkroku  </a:t>
            </a:r>
          </a:p>
          <a:p>
            <a:pPr algn="l"/>
            <a:r>
              <a:rPr lang="pl-PL" sz="2800" b="1" i="1" dirty="0">
                <a:solidFill>
                  <a:srgbClr val="0070C0"/>
                </a:solidFill>
                <a:latin typeface="Bell MT" panose="02020503060305020303" pitchFamily="18" charset="0"/>
              </a:rPr>
              <a:t>Ćwiczenie wzmacniające  uda i łydki</a:t>
            </a:r>
          </a:p>
          <a:p>
            <a:pPr algn="l"/>
            <a:endParaRPr lang="pl-PL" sz="800" b="1" i="1" dirty="0">
              <a:solidFill>
                <a:srgbClr val="0070C0"/>
              </a:solidFill>
              <a:latin typeface="Bell MT" panose="02020503060305020303" pitchFamily="18" charset="0"/>
            </a:endParaRP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Stań w lekkim rozkroku dłonie z przodu.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przeniesienie nogi w bok do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szerszego rozkroku, z lekkim przysiadem    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i przytrzymaniem, po 15 x na nogę.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3 serie przerwa 30”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po postawieniu stopy nie odrywaj pięt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od podłoża, dodatkowo w dłoniach można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trzymać ciężarek. </a:t>
            </a:r>
          </a:p>
        </p:txBody>
      </p:sp>
    </p:spTree>
    <p:extLst>
      <p:ext uri="{BB962C8B-B14F-4D97-AF65-F5344CB8AC3E}">
        <p14:creationId xmlns:p14="http://schemas.microsoft.com/office/powerpoint/2010/main" val="168104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CD78D5A3-5E2E-4DE1-98C3-0A999319F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07" r="81313" b="4155"/>
          <a:stretch/>
        </p:blipFill>
        <p:spPr bwMode="auto">
          <a:xfrm>
            <a:off x="7795737" y="2555967"/>
            <a:ext cx="937260" cy="24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nalezione obrazy dla zapytania: rysunki schematów ćwiczeń na nogi">
            <a:extLst>
              <a:ext uri="{FF2B5EF4-FFF2-40B4-BE49-F238E27FC236}">
                <a16:creationId xmlns:a16="http://schemas.microsoft.com/office/drawing/2014/main" id="{653AF82C-35A3-43E6-8B2C-9B50B907E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23" t="85353" r="55855" b="4889"/>
          <a:stretch/>
        </p:blipFill>
        <p:spPr bwMode="auto">
          <a:xfrm>
            <a:off x="6081237" y="4016216"/>
            <a:ext cx="1714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FDAE8B9-8268-408F-B049-57ED6C3B00D8}"/>
              </a:ext>
            </a:extLst>
          </p:cNvPr>
          <p:cNvSpPr txBox="1"/>
          <p:nvPr/>
        </p:nvSpPr>
        <p:spPr>
          <a:xfrm>
            <a:off x="3403919" y="5483768"/>
            <a:ext cx="184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1800" dirty="0"/>
          </a:p>
          <a:p>
            <a:endParaRPr lang="pl-PL" sz="1800" dirty="0"/>
          </a:p>
        </p:txBody>
      </p:sp>
      <p:sp>
        <p:nvSpPr>
          <p:cNvPr id="3" name="Prostokąt 2"/>
          <p:cNvSpPr/>
          <p:nvPr/>
        </p:nvSpPr>
        <p:spPr>
          <a:xfrm>
            <a:off x="323528" y="1844824"/>
            <a:ext cx="2444900" cy="499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6. Ćwiczenie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79513" y="2572524"/>
            <a:ext cx="59017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Wyskoki w górę z przysiadu </a:t>
            </a:r>
          </a:p>
          <a:p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z klaśnięciem nad głową </a:t>
            </a:r>
          </a:p>
          <a:p>
            <a:pPr algn="l"/>
            <a:endParaRPr lang="pl-PL" sz="800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W przysiadzie podpartym.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wyskok w górę z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klaśnięciem w dłonie nad głową i powróć 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ponownie do przysiadu.      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Ilość!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3 serie po 10-15 wyskoków.</a:t>
            </a:r>
          </a:p>
          <a:p>
            <a:pPr lvl="0" algn="l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Oddychanie: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przysiad wydech, wyskok </a:t>
            </a:r>
          </a:p>
          <a:p>
            <a:pPr lvl="0" algn="l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wdech. </a:t>
            </a:r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9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nalezione obrazy dla zapytania: rysunki schematów ćwiczeń na nogi">
            <a:extLst>
              <a:ext uri="{FF2B5EF4-FFF2-40B4-BE49-F238E27FC236}">
                <a16:creationId xmlns:a16="http://schemas.microsoft.com/office/drawing/2014/main" id="{614DCC84-66DC-44AC-96AE-F1B671948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74" t="24303" r="9629" b="67625"/>
          <a:stretch/>
        </p:blipFill>
        <p:spPr bwMode="auto">
          <a:xfrm>
            <a:off x="4175213" y="1670720"/>
            <a:ext cx="3032483" cy="10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ABATA with your Bodyweight - #Bodyweight #Tabata Ćwiczenia W Domu, Ćwiczenia Gimnastyczne, Trening Wyzwanie, Regularne Ćwiczenia, Ćwiczenia Na Trening, Ćwiczenia Fitness, Ćwiczenia Fizyczne, Trening Siłowy, Porady Fitnessowe">
            <a:extLst>
              <a:ext uri="{FF2B5EF4-FFF2-40B4-BE49-F238E27FC236}">
                <a16:creationId xmlns:a16="http://schemas.microsoft.com/office/drawing/2014/main" id="{66FFE79F-0245-4860-AB36-EE1724A05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387" t="71997" b="15266"/>
          <a:stretch/>
        </p:blipFill>
        <p:spPr bwMode="auto">
          <a:xfrm>
            <a:off x="7236296" y="1670720"/>
            <a:ext cx="1818977" cy="9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79512" y="1766123"/>
            <a:ext cx="2618734" cy="499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sz="3200" b="1" dirty="0">
                <a:solidFill>
                  <a:schemeClr val="bg2"/>
                </a:solidFill>
                <a:latin typeface="Bell MT" panose="02020503060305020303" pitchFamily="18" charset="0"/>
              </a:rPr>
              <a:t>7. Ćwiczenie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14916" y="2579906"/>
            <a:ext cx="804720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          Rzuty nóg</a:t>
            </a:r>
          </a:p>
          <a:p>
            <a:pPr algn="l"/>
            <a:r>
              <a:rPr lang="pl-PL" sz="2800" b="1" i="1" dirty="0">
                <a:solidFill>
                  <a:srgbClr val="35759D"/>
                </a:solidFill>
                <a:latin typeface="Bell MT" panose="02020503060305020303" pitchFamily="18" charset="0"/>
              </a:rPr>
              <a:t>Ćwiczenie wzmacniające  mm dwugłowy uda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1. Pozycja wyjściowa  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    P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rzysiad podparty.</a:t>
            </a:r>
          </a:p>
          <a:p>
            <a:pPr lvl="0"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2. Ruch: 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wykonaj 10 razy jednoczesne wyrzuty NN w tył </a:t>
            </a:r>
          </a:p>
          <a:p>
            <a:pPr lvl="0"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i powrót do przysiadu lub naprzemienne rzuty w bok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3. Ilość: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wykonaj 3-5 serii przerwa 60”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raz rzuty nóg w tył raz na boki.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4. Uwaga!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podczas wyrzutu nóg przechodź do pozycji </a:t>
            </a:r>
          </a:p>
          <a:p>
            <a:pPr algn="just"/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   podporu przodem (jak przy pompkach).</a:t>
            </a:r>
          </a:p>
          <a:p>
            <a:pPr algn="just"/>
            <a:r>
              <a:rPr lang="pl-PL" b="1" dirty="0">
                <a:solidFill>
                  <a:srgbClr val="FF0000"/>
                </a:solidFill>
                <a:latin typeface="Bell MT" panose="02020503060305020303" pitchFamily="18" charset="0"/>
              </a:rPr>
              <a:t>Oddychanie:</a:t>
            </a:r>
            <a:r>
              <a:rPr lang="pl-PL" dirty="0">
                <a:solidFill>
                  <a:srgbClr val="FF0000"/>
                </a:solidFill>
                <a:latin typeface="Bell MT" panose="02020503060305020303" pitchFamily="18" charset="0"/>
              </a:rPr>
              <a:t> wyrzut nóg wydech, powrót do przysiadu wdech.</a:t>
            </a:r>
            <a:endParaRPr lang="pl-PL" b="1" i="1" dirty="0">
              <a:solidFill>
                <a:srgbClr val="35759D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91956"/>
      </p:ext>
    </p:extLst>
  </p:cSld>
  <p:clrMapOvr>
    <a:masterClrMapping/>
  </p:clrMapOvr>
</p:sld>
</file>

<file path=ppt/theme/theme1.xml><?xml version="1.0" encoding="utf-8"?>
<a:theme xmlns:a="http://schemas.openxmlformats.org/drawingml/2006/main" name="sport">
  <a:themeElements>
    <a:clrScheme name="powerpoint-template-24 1">
      <a:dk1>
        <a:srgbClr val="4D4D4D"/>
      </a:dk1>
      <a:lt1>
        <a:srgbClr val="FFFFFF"/>
      </a:lt1>
      <a:dk2>
        <a:srgbClr val="4D4D4D"/>
      </a:dk2>
      <a:lt2>
        <a:srgbClr val="CC0000"/>
      </a:lt2>
      <a:accent1>
        <a:srgbClr val="FF9933"/>
      </a:accent1>
      <a:accent2>
        <a:srgbClr val="009900"/>
      </a:accent2>
      <a:accent3>
        <a:srgbClr val="FFFFFF"/>
      </a:accent3>
      <a:accent4>
        <a:srgbClr val="404040"/>
      </a:accent4>
      <a:accent5>
        <a:srgbClr val="FFCAAD"/>
      </a:accent5>
      <a:accent6>
        <a:srgbClr val="008A00"/>
      </a:accent6>
      <a:hlink>
        <a:srgbClr val="3366FF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sport</Template>
  <TotalTime>517</TotalTime>
  <Words>1344</Words>
  <Application>Microsoft Office PowerPoint</Application>
  <PresentationFormat>Pokaz na ekranie (4:3)</PresentationFormat>
  <Paragraphs>204</Paragraphs>
  <Slides>19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Bell MT</vt:lpstr>
      <vt:lpstr>Microsoft Sans Serif</vt:lpstr>
      <vt:lpstr>sport</vt:lpstr>
      <vt:lpstr>    Zestaw ćwiczeń          domowych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Marzena</dc:creator>
  <cp:lastModifiedBy>Marzena Jurgielewicz-Urniaż</cp:lastModifiedBy>
  <cp:revision>57</cp:revision>
  <dcterms:created xsi:type="dcterms:W3CDTF">2019-10-04T10:19:57Z</dcterms:created>
  <dcterms:modified xsi:type="dcterms:W3CDTF">2020-10-09T19:28:38Z</dcterms:modified>
</cp:coreProperties>
</file>