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05" r:id="rId3"/>
    <p:sldId id="282" r:id="rId4"/>
    <p:sldId id="306" r:id="rId5"/>
    <p:sldId id="307" r:id="rId6"/>
    <p:sldId id="309" r:id="rId7"/>
    <p:sldId id="308" r:id="rId8"/>
    <p:sldId id="311" r:id="rId9"/>
    <p:sldId id="312" r:id="rId10"/>
    <p:sldId id="313" r:id="rId11"/>
    <p:sldId id="315" r:id="rId12"/>
    <p:sldId id="314" r:id="rId13"/>
  </p:sldIdLst>
  <p:sldSz cx="9144000" cy="6858000" type="screen4x3"/>
  <p:notesSz cx="6889750" cy="1002188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92D14"/>
    <a:srgbClr val="35759D"/>
    <a:srgbClr val="35B19D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0" autoAdjust="0"/>
    <p:restoredTop sz="95596" autoAdjust="0"/>
  </p:normalViewPr>
  <p:slideViewPr>
    <p:cSldViewPr>
      <p:cViewPr varScale="1">
        <p:scale>
          <a:sx n="81" d="100"/>
          <a:sy n="81" d="100"/>
        </p:scale>
        <p:origin x="163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558" cy="50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4" tIns="48317" rIns="96634" bIns="48317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pl-PL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597" y="0"/>
            <a:ext cx="2985558" cy="50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4" tIns="48317" rIns="96634" bIns="48317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pl-PL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0150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60397"/>
            <a:ext cx="5511800" cy="45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4" tIns="48317" rIns="96634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Click to edit Master text styles</a:t>
            </a:r>
          </a:p>
          <a:p>
            <a:pPr lvl="1"/>
            <a:r>
              <a:rPr lang="en-US" altLang="pl-PL"/>
              <a:t>Second level</a:t>
            </a:r>
          </a:p>
          <a:p>
            <a:pPr lvl="2"/>
            <a:r>
              <a:rPr lang="en-US" altLang="pl-PL"/>
              <a:t>Third level</a:t>
            </a:r>
          </a:p>
          <a:p>
            <a:pPr lvl="3"/>
            <a:r>
              <a:rPr lang="en-US" altLang="pl-PL"/>
              <a:t>Fourth level</a:t>
            </a:r>
          </a:p>
          <a:p>
            <a:pPr lvl="4"/>
            <a:r>
              <a:rPr lang="en-US" altLang="pl-PL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9054"/>
            <a:ext cx="2985558" cy="50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4" tIns="48317" rIns="96634" bIns="48317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pl-PL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597" y="9519054"/>
            <a:ext cx="2985558" cy="50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4" tIns="48317" rIns="96634" bIns="48317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921882D-B0CC-4A7C-AB83-E2A7C79E0B12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980000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583637-DD2F-48CE-A8B3-26BE701EB7C2}" type="slidenum">
              <a:rPr lang="en-US" altLang="pl-PL"/>
              <a:pPr/>
              <a:t>1</a:t>
            </a:fld>
            <a:endParaRPr lang="en-US" altLang="pl-PL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11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42237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12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07613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3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4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6910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5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9279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6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19920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7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0277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8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2707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9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9354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443C2-5294-4911-9381-EDF4E84F31EB}" type="slidenum">
              <a:rPr lang="en-US" altLang="pl-PL"/>
              <a:pPr/>
              <a:t>10</a:t>
            </a:fld>
            <a:endParaRPr lang="en-US" altLang="pl-PL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13943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 userDrawn="1"/>
        </p:nvSpPr>
        <p:spPr bwMode="auto">
          <a:xfrm>
            <a:off x="0" y="609600"/>
            <a:ext cx="4953000" cy="1371600"/>
          </a:xfrm>
          <a:prstGeom prst="rect">
            <a:avLst/>
          </a:prstGeom>
          <a:solidFill>
            <a:srgbClr val="B92D1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pl-PL" altLang="pl-P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0650" y="6858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altLang="pl-PL" noProof="0"/>
              <a:t>Kliknij, aby edytować styl</a:t>
            </a:r>
            <a:endParaRPr lang="en-US" altLang="pl-PL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0650" y="1371600"/>
            <a:ext cx="7772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altLang="pl-PL" noProof="0"/>
              <a:t>Kliknij, aby edytować styl wzorca podtytułu</a:t>
            </a:r>
            <a:endParaRPr lang="en-US" altLang="pl-PL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32109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477000" y="1676400"/>
            <a:ext cx="1828800" cy="50292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90600" y="1676400"/>
            <a:ext cx="5334000" cy="5029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88327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31007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1870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990600" y="2438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24400" y="2438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19942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1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77674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7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53199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05651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6764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  <a:endParaRPr lang="en-US" altLang="pl-PL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4384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2345" y="692696"/>
            <a:ext cx="5006393" cy="1231032"/>
          </a:xfrm>
        </p:spPr>
        <p:txBody>
          <a:bodyPr/>
          <a:lstStyle/>
          <a:p>
            <a:r>
              <a:rPr lang="pl-PL" dirty="0"/>
              <a:t>    </a:t>
            </a:r>
            <a:r>
              <a:rPr lang="pl-PL" sz="4400" dirty="0"/>
              <a:t>Zestaw ćwiczeń </a:t>
            </a:r>
            <a:br>
              <a:rPr lang="pl-PL" sz="4400" dirty="0"/>
            </a:br>
            <a:r>
              <a:rPr lang="pl-PL" sz="4400" dirty="0"/>
              <a:t>        domowych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93095"/>
            <a:ext cx="2592288" cy="173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567" y="620688"/>
            <a:ext cx="2307849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8568952" cy="504056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400" b="1" dirty="0">
                <a:solidFill>
                  <a:schemeClr val="bg2"/>
                </a:solidFill>
                <a:latin typeface="Bell MT" panose="02020503060305020303" pitchFamily="18" charset="0"/>
              </a:rPr>
              <a:t>8. Ćwiczenie 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22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Pozycja wyjściowa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Stań w niewielkim rozkroku. Ręce ułóż wzdłuż tułowia.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Ruch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Wykonaj głęboki </a:t>
            </a:r>
            <a:r>
              <a:rPr kumimoji="0" lang="pl-PL" altLang="pl-PL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wdech nosem, z jednoczesnym wznosem ramion          w bok. Następnie wypuść powietrze ustami, opuszczając      równocześnie ramiona do pozycji wyjściowej.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Ilość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Powtórz ćwiczenie 10x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Uwagi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Powietrze wydychaj powoli i równomiernie.  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2200" dirty="0"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436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8568952" cy="504056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400" b="1" dirty="0">
                <a:solidFill>
                  <a:schemeClr val="bg2"/>
                </a:solidFill>
                <a:latin typeface="Bell MT" panose="02020503060305020303" pitchFamily="18" charset="0"/>
              </a:rPr>
              <a:t>9. Ćwiczenie 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22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Pozycja wyjściowa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Stań w niewielkim rozkroku. Ręce ułóż wzdłuż tułowia.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Ruch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Wykonaj głęboki </a:t>
            </a:r>
            <a:r>
              <a:rPr kumimoji="0" lang="pl-PL" altLang="pl-PL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wdech nosem</a:t>
            </a: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 i </a:t>
            </a:r>
            <a:r>
              <a:rPr kumimoji="0" lang="pl-PL" altLang="pl-PL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zacznij liczyć w myślach 101, 102, 103...   Następnie wypuść powietrze i rozluźnij wszystkie mięśnie.</a:t>
            </a: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 </a:t>
            </a:r>
            <a:endParaRPr kumimoji="0" lang="pl-PL" altLang="pl-PL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Ilość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Powtórz ćwiczenie kilka razy.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Uwagi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Postaraj</a:t>
            </a:r>
            <a:r>
              <a:rPr kumimoji="0" lang="pl-PL" altLang="pl-PL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 się liczyć jak </a:t>
            </a: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najdłużej</a:t>
            </a:r>
            <a:r>
              <a:rPr kumimoji="0" lang="pl-PL" altLang="pl-PL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, zatrzymując powietrze w płucach. </a:t>
            </a:r>
            <a:endParaRPr lang="pl-PL" altLang="pl-PL" sz="2200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2200" dirty="0"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866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8712968" cy="504056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400" b="1" dirty="0">
                <a:solidFill>
                  <a:schemeClr val="bg2"/>
                </a:solidFill>
                <a:latin typeface="Bell MT" panose="02020503060305020303" pitchFamily="18" charset="0"/>
              </a:rPr>
              <a:t>10. Ćwiczenie 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22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Pozycja wyjściowa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Stań w pozycji wyprostowanej. Jedną dłoń połóż na brzuchu.                   W drugą chwyć kartkę papieru i unieś ją na wysokość ust.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Ruch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Wykonuj naprzemienne szybkie wdechy i wydechy.                         Podczas wydechów dmuchaj mocno na kartkę                                          tak, by odchylała się o pewien niewielki kąt.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Ilość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Powtórz ćwiczenie kilka razy.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Uwagi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Podczas wydechów nie wydmuchuj całkowicie nabranego                                                  powietrza, zawsze powinien pozostać jego mały zapas.  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2200" dirty="0"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  <p:pic>
        <p:nvPicPr>
          <p:cNvPr id="7" name="Obraz 6" descr="Obraz zawierający stół&#10;&#10;Opis wygenerowany automatycznie">
            <a:extLst>
              <a:ext uri="{FF2B5EF4-FFF2-40B4-BE49-F238E27FC236}">
                <a16:creationId xmlns:a16="http://schemas.microsoft.com/office/drawing/2014/main" id="{2D613B1F-39A8-4FD1-85A3-82230243C6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920" y="2096852"/>
            <a:ext cx="1583576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249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A904DF-DB48-4B92-BBE4-3C7E5A732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676400"/>
            <a:ext cx="8928992" cy="715963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B92D14"/>
                </a:solidFill>
                <a:latin typeface="Bell MT" panose="02020503060305020303" pitchFamily="18" charset="0"/>
              </a:rPr>
              <a:t>Ćwiczenia oddechowe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5AE0F4-5290-4AB0-802D-C27BC6D6A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438400"/>
            <a:ext cx="7848872" cy="4267200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000" dirty="0">
                <a:solidFill>
                  <a:srgbClr val="0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Ćwiczenia te możemy traktować nie tylko jako formę treningu dla mięśni biorących udział w oddychaniu, ale również jako świetną terapię psychiczną. Dzięki nim możemy się odprężyć, uspokoić i zrelaksować. Poza tym, prawidłowe oddychanie wpływa na lepsze dotlenienie naszego organizmu, co z kolei opóźnia procesy starzenia. 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>
                <a:solidFill>
                  <a:srgbClr val="00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Bell MT" panose="02020503060305020303" pitchFamily="18" charset="0"/>
              </a:rPr>
              <a:t>ele ćwiczeń oddechowych: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•  wzmocnienie mięśni oddechowych,</a:t>
            </a:r>
            <a:endParaRPr lang="pl-PL" sz="2000" b="0" i="0" dirty="0">
              <a:solidFill>
                <a:srgbClr val="000000"/>
              </a:solidFill>
              <a:effectLst/>
              <a:latin typeface="Bell MT" panose="02020503060305020303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•  poprawa w zakresie tolerancji wysiłku,</a:t>
            </a:r>
            <a:endParaRPr lang="pl-PL" sz="2000" b="0" i="0" dirty="0">
              <a:solidFill>
                <a:srgbClr val="000000"/>
              </a:solidFill>
              <a:effectLst/>
              <a:latin typeface="Bell MT" panose="02020503060305020303" pitchFamily="18" charset="0"/>
            </a:endParaRPr>
          </a:p>
          <a:p>
            <a:pPr marL="0" indent="0" algn="l">
              <a:buNone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•  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Bell MT" panose="02020503060305020303" pitchFamily="18" charset="0"/>
              </a:rPr>
              <a:t>zwiększenie pojemności oddechowej płuc,</a:t>
            </a:r>
          </a:p>
          <a:p>
            <a:pPr marL="0" indent="0" algn="l">
              <a:buNone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•  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Bell MT" panose="02020503060305020303" pitchFamily="18" charset="0"/>
              </a:rPr>
              <a:t>zwiększenie ruchomości klatki piersiowej oraz przepony,</a:t>
            </a:r>
          </a:p>
          <a:p>
            <a:pPr marL="0" indent="0" algn="l">
              <a:buNone/>
            </a:pPr>
            <a:r>
              <a:rPr kumimoji="0" lang="pl-P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•  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Bell MT" panose="02020503060305020303" pitchFamily="18" charset="0"/>
              </a:rPr>
              <a:t>nabycie umiejętności świadomego wyciszenia i rozluźnienia organizmu.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5043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8496944" cy="504056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400" b="1" dirty="0">
                <a:solidFill>
                  <a:schemeClr val="bg2"/>
                </a:solidFill>
                <a:latin typeface="Bell MT" panose="02020503060305020303" pitchFamily="18" charset="0"/>
              </a:rPr>
              <a:t>1. Ćwiczenie 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2200" b="1" dirty="0"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Pozycja wyjściowa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Leżenie tyłem na równym podłożu. Jedną</a:t>
            </a:r>
            <a:r>
              <a:rPr kumimoji="0" lang="pl-PL" altLang="pl-PL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 dłoń połóż w górnej części klatki piersiowej (na mostku), drugą pomiędzy łukami żebrowymi.</a:t>
            </a:r>
            <a:endParaRPr lang="pl-PL" altLang="pl-PL" sz="2200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Ruch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Wykonaj wdech nosem i swobodny wydech ustami, kontrolując dłońmi wypełniającą się powietrzem klatkę piersiową.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Ilość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Powtórz ćwiczenie 10x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Uwagi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Dłoń leżąca na brzuchu pomiędzy łukami żebrowymi powinna unosić się zdecydowanie, natomiast leżąca w górnej części klatki piersiowej,          w znacznie mniejszym stopniu.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2200" dirty="0"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2200" dirty="0"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965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8496944" cy="504056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400" b="1" dirty="0">
                <a:solidFill>
                  <a:schemeClr val="bg2"/>
                </a:solidFill>
                <a:latin typeface="Bell MT" panose="02020503060305020303" pitchFamily="18" charset="0"/>
              </a:rPr>
              <a:t>2. Ćwiczenie 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2200" b="1" dirty="0"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Pozycja wyjściowa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Leżenie tyłem na równym podłożu. Połóż na brzuchu średniej wielkości i wagi książkę</a:t>
            </a:r>
            <a:r>
              <a:rPr kumimoji="0" lang="pl-PL" altLang="pl-PL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.</a:t>
            </a:r>
            <a:endParaRPr lang="pl-PL" altLang="pl-PL" sz="2200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Ruch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Wykonaj wdech nosem tak, aby książka uniosła się. Zatrzymaj ją na  chwilę w najwyższym punkcie. Następnie wykonaj wolny i płynny wydech ustami.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Ilość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Powtórz ćwiczenie 10x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Uwagi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Wykonaj ponowni</a:t>
            </a: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e ćwiczenie, </a:t>
            </a:r>
            <a:r>
              <a:rPr kumimoji="0" lang="pl-PL" altLang="pl-PL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wymawiając przy wydechu wydłużoną głoskę fff... lub sss...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2200" dirty="0">
              <a:latin typeface="Bell MT" panose="02020503060305020303" pitchFamily="18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pl-PL" altLang="pl-PL" sz="2200" dirty="0"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562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8496944" cy="504056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400" b="1" dirty="0">
                <a:solidFill>
                  <a:schemeClr val="bg2"/>
                </a:solidFill>
                <a:latin typeface="Bell MT" panose="02020503060305020303" pitchFamily="18" charset="0"/>
              </a:rPr>
              <a:t>3. Ćwiczenie 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22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Pozycja wyjściowa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Leżenie tyłem na równym podłożu. Połóż na brzuchu średniej   wielkości i wagi książkę</a:t>
            </a:r>
            <a:r>
              <a:rPr kumimoji="0" lang="pl-PL" altLang="pl-PL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.</a:t>
            </a:r>
            <a:endParaRPr lang="pl-PL" altLang="pl-PL" sz="2200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Ruch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Wykonaj wdech nosem tak, aby książka uniosła się. Podczas </a:t>
            </a:r>
            <a:r>
              <a:rPr kumimoji="0" lang="pl-PL" altLang="pl-PL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wydechu zrób kilka pauz, utrzymując książkę przez 2-3 sekundy na każdej wysokości.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Ilość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Powtórz ćwiczenie 10x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Uwagi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W miarę ćwiczeń możesz stopniowo zwiększać obciążenie.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2200" dirty="0">
              <a:latin typeface="Bell MT" panose="02020503060305020303" pitchFamily="18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pl-PL" altLang="pl-PL" sz="2200" dirty="0"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693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8568952" cy="504056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400" b="1" dirty="0">
                <a:solidFill>
                  <a:schemeClr val="bg2"/>
                </a:solidFill>
                <a:latin typeface="Bell MT" panose="02020503060305020303" pitchFamily="18" charset="0"/>
              </a:rPr>
              <a:t>4. Ćwiczenie 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22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Pozycja wyjściowa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Siad skrzyżny („po turecku”), ręce wzdłuż tułowia, dłonie oparte na podłożu w okolicy bioder, plecy wyprostowane.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Ruch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Wykonaj wdech </a:t>
            </a:r>
            <a:r>
              <a:rPr kumimoji="0" lang="pl-PL" altLang="pl-PL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nosem licząc od 1 do 4, a następnie wydech ustami również licząc od 1 do 4.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Ilość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Powtórz ćwiczenie 10x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Uwagi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Kiedy</a:t>
            </a:r>
            <a:r>
              <a:rPr kumimoji="0" lang="pl-PL" altLang="pl-PL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 poczujesz się wygodnie z takim oddychaniem zwiększ długość wdechu i wydechu licząc do 6, a następnie 8.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2200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2200" dirty="0"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213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8568952" cy="504056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400" b="1" dirty="0">
                <a:solidFill>
                  <a:schemeClr val="bg2"/>
                </a:solidFill>
                <a:latin typeface="Bell MT" panose="02020503060305020303" pitchFamily="18" charset="0"/>
              </a:rPr>
              <a:t>5. Ćwiczenie 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22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Pozycja wyjściowa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Siad skrzyżny, ręce wyprostowane przed sobą, dłonie splecione palcami.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Ruch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Wykonaj głęboki wdech przez nos, unosząc jednocześnie ręce nad głowę. Następnie powoli opuszczaj ręce, wydychając powietrze ustami.</a:t>
            </a:r>
            <a:endParaRPr kumimoji="0" lang="pl-PL" altLang="pl-PL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Ilość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Powtórz ćwiczenie 10x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Uwagi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Oddychaj powoli, starając się zatrzymać na chwilę powietrze w klatce piersiowej. 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2200" dirty="0"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57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8568952" cy="504056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400" b="1" dirty="0">
                <a:solidFill>
                  <a:schemeClr val="bg2"/>
                </a:solidFill>
                <a:latin typeface="Bell MT" panose="02020503060305020303" pitchFamily="18" charset="0"/>
              </a:rPr>
              <a:t>6. Ćwiczenie 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22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Pozycja wyjściowa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Stań przed lustrem w niewielkim rozkroku. Oprzyj dłonie na bokach tułowia, pod dolną częścią żeber.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Ruch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Wykonaj </a:t>
            </a:r>
            <a:r>
              <a:rPr kumimoji="0" lang="pl-PL" altLang="pl-PL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pełny wdech nosem, z równoczesnym wysunięciem powłok brzusznych do przodu. Zatrzymaj na chwilę wciągnięte powietrze, a następnie wydychaj je ustami wolno i równomiernie.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Ilość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Powtórz ćwiczenie 10x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Uwagi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Wykonaj ponownie ćwiczenie wymawiając przy wydechu wydłużoną głoskę fff...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2200" dirty="0"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981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8568952" cy="504056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pl-PL" altLang="pl-PL" sz="4400" b="1" dirty="0">
                <a:solidFill>
                  <a:schemeClr val="bg2"/>
                </a:solidFill>
                <a:latin typeface="Bell MT" panose="02020503060305020303" pitchFamily="18" charset="0"/>
              </a:rPr>
              <a:t>7. Ćwiczenie 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2200" b="1" dirty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Pozycja wyjściowa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Stań przed lustrem w niewielkim rozkroku. Oprzyj dłonie na          bokach tułowia, pod dolną częścią żeber.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Ruch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Wykonaj głęboki </a:t>
            </a:r>
            <a:r>
              <a:rPr kumimoji="0" lang="pl-PL" altLang="pl-PL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wdech nosem. Podczas wydechu zrób kilka                  2-3 sekundowych pauz.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Ilość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Powtórz ćwiczenie 10x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b="1" dirty="0">
                <a:solidFill>
                  <a:srgbClr val="000000"/>
                </a:solidFill>
                <a:latin typeface="Bell MT" panose="02020503060305020303" pitchFamily="18" charset="0"/>
              </a:rPr>
              <a:t>Uwagi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altLang="pl-PL" sz="2200" dirty="0">
                <a:solidFill>
                  <a:srgbClr val="000000"/>
                </a:solidFill>
                <a:latin typeface="Bell MT" panose="02020503060305020303" pitchFamily="18" charset="0"/>
              </a:rPr>
              <a:t>Podczas wykonywania ćwiczenia nie napinaj mięśni szyi.  </a:t>
            </a:r>
          </a:p>
          <a:p>
            <a:pPr marL="0" indent="0">
              <a:lnSpc>
                <a:spcPct val="80000"/>
              </a:lnSpc>
              <a:buNone/>
            </a:pPr>
            <a:endParaRPr lang="pl-PL" altLang="pl-PL" sz="2200" dirty="0"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914400" indent="-914400" algn="ctr">
              <a:lnSpc>
                <a:spcPct val="80000"/>
              </a:lnSpc>
              <a:buAutoNum type="arabicPeriod"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4800" b="1" dirty="0">
              <a:solidFill>
                <a:schemeClr val="bg2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996772"/>
      </p:ext>
    </p:extLst>
  </p:cSld>
  <p:clrMapOvr>
    <a:masterClrMapping/>
  </p:clrMapOvr>
</p:sld>
</file>

<file path=ppt/theme/theme1.xml><?xml version="1.0" encoding="utf-8"?>
<a:theme xmlns:a="http://schemas.openxmlformats.org/drawingml/2006/main" name="sport">
  <a:themeElements>
    <a:clrScheme name="powerpoint-template-24 1">
      <a:dk1>
        <a:srgbClr val="4D4D4D"/>
      </a:dk1>
      <a:lt1>
        <a:srgbClr val="FFFFFF"/>
      </a:lt1>
      <a:dk2>
        <a:srgbClr val="4D4D4D"/>
      </a:dk2>
      <a:lt2>
        <a:srgbClr val="CC0000"/>
      </a:lt2>
      <a:accent1>
        <a:srgbClr val="FF9933"/>
      </a:accent1>
      <a:accent2>
        <a:srgbClr val="009900"/>
      </a:accent2>
      <a:accent3>
        <a:srgbClr val="FFFFFF"/>
      </a:accent3>
      <a:accent4>
        <a:srgbClr val="404040"/>
      </a:accent4>
      <a:accent5>
        <a:srgbClr val="FFCAAD"/>
      </a:accent5>
      <a:accent6>
        <a:srgbClr val="008A00"/>
      </a:accent6>
      <a:hlink>
        <a:srgbClr val="3366FF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sport</Template>
  <TotalTime>2525</TotalTime>
  <Words>738</Words>
  <Application>Microsoft Office PowerPoint</Application>
  <PresentationFormat>Pokaz na ekranie (4:3)</PresentationFormat>
  <Paragraphs>164</Paragraphs>
  <Slides>12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Bell MT</vt:lpstr>
      <vt:lpstr>Microsoft Sans Serif</vt:lpstr>
      <vt:lpstr>sport</vt:lpstr>
      <vt:lpstr>    Zestaw ćwiczeń          domowych</vt:lpstr>
      <vt:lpstr>Ćwiczenia oddechowe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Zestaw ćwiczeń          domowych</dc:title>
  <cp:lastModifiedBy>Ewa Orłowska</cp:lastModifiedBy>
  <cp:revision>1</cp:revision>
  <cp:lastPrinted>2020-03-26T21:25:34Z</cp:lastPrinted>
  <dcterms:created xsi:type="dcterms:W3CDTF">2019-10-04T10:19:57Z</dcterms:created>
  <dcterms:modified xsi:type="dcterms:W3CDTF">2020-12-30T13:57:29Z</dcterms:modified>
</cp:coreProperties>
</file>