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3" r:id="rId2"/>
    <p:sldId id="373" r:id="rId3"/>
    <p:sldId id="347" r:id="rId4"/>
    <p:sldId id="345" r:id="rId5"/>
    <p:sldId id="346" r:id="rId6"/>
    <p:sldId id="348" r:id="rId7"/>
    <p:sldId id="367" r:id="rId8"/>
    <p:sldId id="365" r:id="rId9"/>
    <p:sldId id="366" r:id="rId10"/>
    <p:sldId id="361" r:id="rId11"/>
    <p:sldId id="363" r:id="rId12"/>
    <p:sldId id="364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89571" autoAdjust="0"/>
  </p:normalViewPr>
  <p:slideViewPr>
    <p:cSldViewPr>
      <p:cViewPr varScale="1">
        <p:scale>
          <a:sx n="86" d="100"/>
          <a:sy n="86" d="100"/>
        </p:scale>
        <p:origin x="124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92720"/>
            <a:ext cx="8928992" cy="2236280"/>
          </a:xfrm>
        </p:spPr>
        <p:txBody>
          <a:bodyPr anchor="b">
            <a:noAutofit/>
          </a:bodyPr>
          <a:lstStyle/>
          <a:p>
            <a:pPr algn="ctr"/>
            <a:r>
              <a:rPr lang="pl-PL" sz="7200" b="1" dirty="0">
                <a:solidFill>
                  <a:srgbClr val="0F6FC6">
                    <a:lumMod val="75000"/>
                  </a:srgbClr>
                </a:solidFill>
                <a:latin typeface="Constantia" panose="02030602050306030303" pitchFamily="18" charset="0"/>
              </a:rPr>
              <a:t>Trening narciarza</a:t>
            </a:r>
            <a:endParaRPr lang="en-US" sz="72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688632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F8FB32-8C7E-465F-8E21-AC5BB0912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4149080"/>
            <a:ext cx="8928992" cy="115212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rgbClr val="002060"/>
                </a:solidFill>
              </a:rPr>
              <a:t>Ćwiczenia przygotowujące do sezony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19726D35-9F6A-4835-A220-DE0E0359E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80728"/>
            <a:ext cx="194780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F64056B3-EAE1-45FC-8E4A-BA16655AE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17232"/>
            <a:ext cx="2088232" cy="123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67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8.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824536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Leżenie przodem (na brzuchu). 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Uniesienie ręki prawej i nogi lewej. 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Podnoś nisko, ok. 10 - 20 cm od podłoża. Nie odrywaj miednicy od podłoża. Zmiana ręki i nogi.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800" b="1" dirty="0">
                <a:solidFill>
                  <a:srgbClr val="262626"/>
                </a:solidFill>
                <a:latin typeface="Bell MT" panose="02020503060305020303" pitchFamily="18" charset="0"/>
              </a:rPr>
              <a:t>Ć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wiczenie wykonuj przez 20 sekund. Wykonuj tyle powtórzeń ile dasz rady w 20 sekundach - pamiętaj o technice ćwiczeń.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3EB005CB-3C85-407F-88B9-89669F7701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348880"/>
            <a:ext cx="2857500" cy="2032248"/>
          </a:xfrm>
        </p:spPr>
      </p:pic>
    </p:spTree>
    <p:extLst>
      <p:ext uri="{BB962C8B-B14F-4D97-AF65-F5344CB8AC3E}">
        <p14:creationId xmlns:p14="http://schemas.microsoft.com/office/powerpoint/2010/main" val="316973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9.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184576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Pozycja wyjściowa :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Deska – </a:t>
            </a:r>
            <a:r>
              <a:rPr kumimoji="0" lang="pl-PL" altLang="pl-PL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elbow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 </a:t>
            </a:r>
            <a:r>
              <a:rPr kumimoji="0" lang="pl-PL" altLang="pl-PL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plank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dirty="0">
                <a:solidFill>
                  <a:schemeClr val="tx2"/>
                </a:solidFill>
                <a:latin typeface="Bell MT" panose="02020503060305020303" pitchFamily="18" charset="0"/>
              </a:rPr>
              <a:t>Pozycja skorygowana, statyczna, podpór przodem na przedramionach, prawidłowe ustawienie kręgosłupa. Ćwi</a:t>
            </a:r>
            <a:r>
              <a:rPr lang="pl-PL" sz="1800" b="1" dirty="0">
                <a:solidFill>
                  <a:schemeClr val="tx2"/>
                </a:solidFill>
                <a:latin typeface="Bell MT" panose="02020503060305020303" pitchFamily="18" charset="0"/>
              </a:rPr>
              <a:t>cząc napinasz mięśnie głębokie (około 30% maksymalnego napięcia). Ucząc napięcia mięśni  wykorzystujesz komendę: „przyciągnij pępek do kręgosłupa”. Barki powinny znajdować się nad łokciami, ciało w linii prostej. Zatrzymaj tę pozycję.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800" b="1" dirty="0">
                <a:solidFill>
                  <a:srgbClr val="262626"/>
                </a:solidFill>
                <a:latin typeface="Bell MT" panose="02020503060305020303" pitchFamily="18" charset="0"/>
              </a:rPr>
              <a:t>Ć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wiczenie wykonuj przez 20 sekund. Wykonuj tyle powtórzeń ile dasz rady w 20 sekundach - pamiętaj o technice ćwiczeń.</a:t>
            </a:r>
            <a:endParaRPr kumimoji="0" lang="pl-PL" altLang="pl-PL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2FD5190-1370-4616-B8ED-10F1153B24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852936"/>
            <a:ext cx="2952328" cy="2016224"/>
          </a:xfrm>
        </p:spPr>
      </p:pic>
    </p:spTree>
    <p:extLst>
      <p:ext uri="{BB962C8B-B14F-4D97-AF65-F5344CB8AC3E}">
        <p14:creationId xmlns:p14="http://schemas.microsoft.com/office/powerpoint/2010/main" val="356385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10.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19" y="1340768"/>
            <a:ext cx="5256585" cy="5014157"/>
          </a:xfrm>
        </p:spPr>
        <p:txBody>
          <a:bodyPr>
            <a:normAutofit lnSpcReduction="10000"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indent="0" algn="just" fontAlgn="base">
              <a:spcBef>
                <a:spcPts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l-PL" sz="2000" b="1" dirty="0">
                <a:latin typeface="Bell MT" panose="02020503060305020303" pitchFamily="18" charset="0"/>
              </a:rPr>
              <a:t>Deska na boku lewym w podporze na łokciu.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pl-PL" sz="1800" b="1" dirty="0">
                <a:latin typeface="Bell MT" panose="02020503060305020303" pitchFamily="18" charset="0"/>
              </a:rPr>
              <a:t>Podpór bokiem na przedramieniu, ramię ugięte pod kątem 90 stopni, górna część prostopadle do podłoża. Kończyny dolne złączone, wyprostowane w jednej linii z tułowiem i ułożone równolegle do podłoża. Plecy proste. Wzrok skierowany w przód. Mięśnie brzucha mocno napięte.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800" b="1" dirty="0">
                <a:solidFill>
                  <a:srgbClr val="262626"/>
                </a:solidFill>
                <a:latin typeface="Bell MT" panose="02020503060305020303" pitchFamily="18" charset="0"/>
              </a:rPr>
              <a:t>Ć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wiczenie wykonuj przez 20 sekund. Wykonuj tyle powtórzeń ile dasz rady w 20 sekundach - pamiętaj o technice ćwiczeń.</a:t>
            </a:r>
            <a:endParaRPr kumimoji="0" lang="pl-PL" altLang="pl-PL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F1C336C-8632-48B6-BCD7-824BC5DB80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877648"/>
            <a:ext cx="2619375" cy="1940396"/>
          </a:xfrm>
        </p:spPr>
      </p:pic>
    </p:spTree>
    <p:extLst>
      <p:ext uri="{BB962C8B-B14F-4D97-AF65-F5344CB8AC3E}">
        <p14:creationId xmlns:p14="http://schemas.microsoft.com/office/powerpoint/2010/main" val="197110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052736"/>
            <a:ext cx="8928992" cy="818491"/>
          </a:xfrm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br>
              <a:rPr kumimoji="0" lang="pl-PL" sz="5000" b="1" i="0" u="none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br>
              <a:rPr kumimoji="0" lang="pl-PL" sz="5000" b="1" i="0" u="none" strike="noStrike" kern="1200" cap="none" spc="0" normalizeH="0" baseline="0" noProof="0" dirty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Bell MT" panose="02020503060305020303" pitchFamily="18" charset="0"/>
              </a:rPr>
            </a:br>
            <a:endParaRPr lang="en-US" sz="66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4005064"/>
            <a:ext cx="8640960" cy="2349861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F8FB32-8C7E-465F-8E21-AC5BB0912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1988840"/>
            <a:ext cx="8928992" cy="453650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0" i="0" dirty="0">
                <a:solidFill>
                  <a:srgbClr val="000F1E"/>
                </a:solidFill>
                <a:effectLst/>
                <a:latin typeface="Bull Text"/>
              </a:rPr>
              <a:t>	</a:t>
            </a:r>
            <a:r>
              <a:rPr lang="pl-PL" sz="1800" i="0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W przypadku sportów zimowych, dobre przygotowanie fizyczne jest naprawdę ważne. O tym, czy pierwszy weekend na nartach będzie dla was świetną zabawą, czy drastycznym i męczącym przeżyciem musicie zadecydować sami. Aby dobrze przygotować się na wyjazd zimowy, powinniśmy pracować nad trzema fundamentalnymi elementami.</a:t>
            </a:r>
          </a:p>
          <a:p>
            <a:pPr algn="just" fontAlgn="base">
              <a:lnSpc>
                <a:spcPct val="80000"/>
              </a:lnSpc>
              <a:spcAft>
                <a:spcPct val="0"/>
              </a:spcAft>
              <a:buClrTx/>
              <a:buSzTx/>
              <a:defRPr/>
            </a:pPr>
            <a:r>
              <a:rPr lang="pl-PL" sz="1800" i="0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 </a:t>
            </a:r>
            <a:r>
              <a:rPr lang="pl-PL" sz="1800" b="1" i="0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Wydolności fizyczna </a:t>
            </a:r>
            <a:r>
              <a:rPr lang="pl-PL" sz="1800" i="0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– wysoki poziom wydolności fizycznej, pozwoli nam bezpiecznie poruszać się na stoku przez wiele godzin czerpiąc przy tym radość i przyjemność z jazdy. </a:t>
            </a:r>
          </a:p>
          <a:p>
            <a:pPr algn="just" fontAlgn="base">
              <a:lnSpc>
                <a:spcPct val="80000"/>
              </a:lnSpc>
              <a:spcAft>
                <a:spcPct val="0"/>
              </a:spcAft>
              <a:buClrTx/>
              <a:buSzTx/>
              <a:defRPr/>
            </a:pPr>
            <a:r>
              <a:rPr lang="pl-PL" sz="1800" i="0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 </a:t>
            </a:r>
            <a:r>
              <a:rPr lang="pl-PL" sz="1800" b="1" i="0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Siła i wytrzymałość mięśni </a:t>
            </a:r>
            <a:r>
              <a:rPr lang="pl-PL" sz="1800" i="0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– drugi bardzo ważny element przygotowania do sezonu narciarskiego to wzmocnienie naszych mięśni. Dotyczy to zarówno mięśni kończyn dolnych, ale również mięśni stabilizujących miednicę, mięśni głębokich, mięśni brzucha, pleców i ramion. </a:t>
            </a:r>
            <a:endParaRPr lang="pl-PL" sz="1800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 algn="just" fontAlgn="base">
              <a:lnSpc>
                <a:spcPct val="80000"/>
              </a:lnSpc>
              <a:spcAft>
                <a:spcPct val="0"/>
              </a:spcAft>
              <a:buClrTx/>
              <a:buSzTx/>
              <a:defRPr/>
            </a:pPr>
            <a:r>
              <a:rPr lang="pl-PL" sz="1800" b="1" i="0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Koordynacja ruchowa </a:t>
            </a:r>
            <a:r>
              <a:rPr lang="pl-PL" sz="1800" i="0" dirty="0">
                <a:solidFill>
                  <a:srgbClr val="002060"/>
                </a:solidFill>
                <a:effectLst/>
                <a:latin typeface="Bell MT" panose="02020503060305020303" pitchFamily="18" charset="0"/>
              </a:rPr>
              <a:t>– jest to kolejny bardzo ważny element, który wpływa na bezpieczeństwo jazdy na stoku narciarskim. Zdolność do połączenia umiejętności technicznych z czuciem własnego ciała i przenoszenia środka ciężkości wpływa na płynność jazdy, ekonomiczność i swobodę ruchów.</a:t>
            </a:r>
          </a:p>
          <a:p>
            <a:pPr algn="just" fontAlgn="base">
              <a:lnSpc>
                <a:spcPct val="80000"/>
              </a:lnSpc>
              <a:spcAft>
                <a:spcPct val="0"/>
              </a:spcAft>
              <a:buClrTx/>
              <a:buSzTx/>
              <a:defRPr/>
            </a:pPr>
            <a:endParaRPr lang="pl-PL" sz="1800" dirty="0">
              <a:solidFill>
                <a:srgbClr val="252B36"/>
              </a:solidFill>
              <a:latin typeface="Bell MT" panose="02020503060305020303" pitchFamily="18" charset="0"/>
            </a:endParaRPr>
          </a:p>
          <a:p>
            <a:pPr marL="0" indent="0" algn="just" fontAlgn="base">
              <a:lnSpc>
                <a:spcPct val="8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pl-PL" sz="1800" b="1" dirty="0">
                <a:solidFill>
                  <a:srgbClr val="002060"/>
                </a:solidFill>
                <a:latin typeface="Bell MT" panose="02020503060305020303" pitchFamily="18" charset="0"/>
                <a:ea typeface="굴림" pitchFamily="34" charset="-127"/>
              </a:rPr>
              <a:t>Przed przystąpieniem do ćwiczeń zrób rozgrzewkę wszystkich grup mięśni ok. 5 min. </a:t>
            </a:r>
          </a:p>
          <a:p>
            <a:pPr marL="0" indent="0" algn="just" fontAlgn="base">
              <a:lnSpc>
                <a:spcPct val="80000"/>
              </a:lnSpc>
              <a:spcAft>
                <a:spcPct val="0"/>
              </a:spcAft>
              <a:buClrTx/>
              <a:buSzTx/>
              <a:buNone/>
              <a:defRPr/>
            </a:pPr>
            <a:endParaRPr lang="pl-PL" sz="1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4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1.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256584" cy="5014157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</a:rPr>
              <a:t>Przysiad kozacki - stań w szerokim rozkroku.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indent="0" algn="just" fontAlgn="base">
              <a:buNone/>
            </a:pPr>
            <a:r>
              <a:rPr lang="pl-PL" sz="1800" b="1" i="0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Przenieś środek ciężkości nad lewą nogę. Następnie powoli wykonaj przysiad skupiając się na pracy lewą stroną ciała. "Zamarznij" nisko nad lewą stopą pilnując żeby w całą powierzchnią dotykała podłogi. Weź głęboki wdech. Czujesz jak wszystko się rozciąga? Podnieś się do góry ponownie koncentrując się na lewej nodze. Gdy będziesz na górze - powtórz ruch wykorzystując prawą stronę ciała.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indent="0" algn="just" fontAlgn="base">
              <a:spcBef>
                <a:spcPts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l-PL" sz="1800" b="1" dirty="0">
                <a:solidFill>
                  <a:srgbClr val="262626"/>
                </a:solidFill>
                <a:latin typeface="Bell MT" panose="02020503060305020303" pitchFamily="18" charset="0"/>
              </a:rPr>
              <a:t>Ć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wiczenie wykonuj przez 20 sekund. Wykonuj tyle powtórzeń ile dasz rady w 20 sekundach - pamiętaj o technice ćwiczeń.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  <p:pic>
        <p:nvPicPr>
          <p:cNvPr id="5" name="Symbol zastępczy zawartości 4" descr="Obraz zawierający sport, łyżwiarstwo&#10;&#10;Opis wygenerowany automatycznie">
            <a:extLst>
              <a:ext uri="{FF2B5EF4-FFF2-40B4-BE49-F238E27FC236}">
                <a16:creationId xmlns:a16="http://schemas.microsoft.com/office/drawing/2014/main" id="{9CC16F07-F879-423E-A5B3-E67F456AF7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852936"/>
            <a:ext cx="2880320" cy="2434580"/>
          </a:xfrm>
        </p:spPr>
      </p:pic>
    </p:spTree>
    <p:extLst>
      <p:ext uri="{BB962C8B-B14F-4D97-AF65-F5344CB8AC3E}">
        <p14:creationId xmlns:p14="http://schemas.microsoft.com/office/powerpoint/2010/main" val="34065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2.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544616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Wykroki z podskokiem – stań w wykroku.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indent="0" algn="just" fontAlgn="base">
              <a:buNone/>
            </a:pPr>
            <a:r>
              <a:rPr lang="pl-PL" sz="1800" b="1" i="0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Stań z lewą stopą delikatnie wysuniętą przed prawą i ugnij kolana. Patrz prosto przed siebie i podskocz. W locie zmień pozycję nóg - prawa do przodu, lewa do tyłu i wyląduj z mocno ugiętymi kolanami.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indent="0" algn="just" fontAlgn="base">
              <a:spcBef>
                <a:spcPts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l-PL" sz="1800" b="1" dirty="0">
                <a:solidFill>
                  <a:srgbClr val="262626"/>
                </a:solidFill>
                <a:latin typeface="Bell MT" panose="02020503060305020303" pitchFamily="18" charset="0"/>
              </a:rPr>
              <a:t>Ć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wiczenie wykonuj przez 20 sekund. Wykonuj tyle powtórzeń ile dasz rady w 20 sekundach - pamiętaj o technice ćwiczeń.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pic>
        <p:nvPicPr>
          <p:cNvPr id="5" name="Symbol zastępczy zawartości 4" descr="Obraz zawierający sport&#10;&#10;Opis wygenerowany automatycznie">
            <a:extLst>
              <a:ext uri="{FF2B5EF4-FFF2-40B4-BE49-F238E27FC236}">
                <a16:creationId xmlns:a16="http://schemas.microsoft.com/office/drawing/2014/main" id="{7342BBB9-19B1-4E0E-AD6E-B113BF529B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420888"/>
            <a:ext cx="2448272" cy="2664295"/>
          </a:xfrm>
        </p:spPr>
      </p:pic>
    </p:spTree>
    <p:extLst>
      <p:ext uri="{BB962C8B-B14F-4D97-AF65-F5344CB8AC3E}">
        <p14:creationId xmlns:p14="http://schemas.microsoft.com/office/powerpoint/2010/main" val="104668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3.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976664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kern="0" dirty="0">
                <a:solidFill>
                  <a:srgbClr val="000000"/>
                </a:solidFill>
                <a:latin typeface="Bell MT" panose="02020503060305020303" pitchFamily="18" charset="0"/>
              </a:rPr>
              <a:t>Skok w bok-  pozycja swobodna na jednej nodze.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indent="0" algn="just" fontAlgn="base">
              <a:buNone/>
            </a:pPr>
            <a:r>
              <a:rPr lang="pl-PL" sz="1800" b="1" i="0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Stań na jednej nodze i delikatnie ugnij ją w kolanie. Skocz w bok lądując na drugiej nodze. Wyląduj, złap stabilną pozycję, uginając kolano. Hop - w drugą stronę.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indent="0" algn="just" fontAlgn="base">
              <a:spcBef>
                <a:spcPts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l-PL" sz="1800" b="1" dirty="0">
                <a:solidFill>
                  <a:srgbClr val="262626"/>
                </a:solidFill>
                <a:latin typeface="Bell MT" panose="02020503060305020303" pitchFamily="18" charset="0"/>
              </a:rPr>
              <a:t>Ć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wiczenie wykonuj przez 20 sekund. Wykonuj tyle powtórzeń ile dasz rady w 20 sekundach - pamiętaj o technice ćwiczeń.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E2FBAF4-D624-43FB-BA01-B20AD30C23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564904"/>
            <a:ext cx="2160240" cy="2232248"/>
          </a:xfrm>
        </p:spPr>
      </p:pic>
    </p:spTree>
    <p:extLst>
      <p:ext uri="{BB962C8B-B14F-4D97-AF65-F5344CB8AC3E}">
        <p14:creationId xmlns:p14="http://schemas.microsoft.com/office/powerpoint/2010/main" val="253336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4.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461981"/>
            <a:ext cx="5256584" cy="5014157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Przysiad na jednej nodze – postawa swobodna na jednej nodze.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indent="0" algn="just" fontAlgn="base">
              <a:buNone/>
            </a:pPr>
            <a:r>
              <a:rPr lang="pl-PL" sz="1800" b="1" i="0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Stań na jednej nodze, z drugą delikatnie ugiętą w kolanie i uniesioną kilka centymetrów nad ziemię. Wystaw ręce przed siebie. (możesz wykorzystać krzesło). Kontrolując pozycję powoli zacznij schodzić w dół. Winda w górę! Wstań, pamiętając o kontrolowaniu pozycji.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indent="0" algn="just" fontAlgn="base">
              <a:spcBef>
                <a:spcPts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l-PL" sz="1800" b="1" dirty="0">
                <a:solidFill>
                  <a:srgbClr val="262626"/>
                </a:solidFill>
                <a:latin typeface="Bell MT" panose="02020503060305020303" pitchFamily="18" charset="0"/>
              </a:rPr>
              <a:t>Ć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wiczenie wykonuj przez 20 sekund. Wykonuj tyle powtórzeń ile dasz rady w 20 sekundach - pamiętaj o technice ćwiczeń.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Symbol zastępczy zawartości 4" descr="Obraz zawierający sport, urządzenie do ćwiczeń&#10;&#10;Opis wygenerowany automatycznie">
            <a:extLst>
              <a:ext uri="{FF2B5EF4-FFF2-40B4-BE49-F238E27FC236}">
                <a16:creationId xmlns:a16="http://schemas.microsoft.com/office/drawing/2014/main" id="{01DDC6CB-9DA4-4203-B1A9-16EB5FE890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852936"/>
            <a:ext cx="2867025" cy="2232248"/>
          </a:xfrm>
        </p:spPr>
      </p:pic>
    </p:spTree>
    <p:extLst>
      <p:ext uri="{BB962C8B-B14F-4D97-AF65-F5344CB8AC3E}">
        <p14:creationId xmlns:p14="http://schemas.microsoft.com/office/powerpoint/2010/main" val="292663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5.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968552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342900" marR="0" lvl="0" indent="-34290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Pozycja wyjściowa :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Krzesełko – półprzysiad przy ścianie.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pl-PL" sz="1800" b="1" dirty="0">
                <a:latin typeface="Bell MT" panose="02020503060305020303" pitchFamily="18" charset="0"/>
              </a:rPr>
              <a:t>Oprzyj plecy o ścianę, stopy rozstawione na szerokość ramion, wykonaj półprzysiad, uda ustawione równolegle do podłogi, </a:t>
            </a:r>
            <a:r>
              <a:rPr lang="pl-PL" sz="1800" b="1" i="0" dirty="0">
                <a:solidFill>
                  <a:srgbClr val="242424"/>
                </a:solidFill>
                <a:effectLst/>
                <a:latin typeface="Bell MT" panose="02020503060305020303" pitchFamily="18" charset="0"/>
              </a:rPr>
              <a:t>kąt prosty pomiędzy podudziami i udami, tułów wyprostowany. </a:t>
            </a:r>
            <a:r>
              <a:rPr lang="pl-PL" sz="1800" b="1" dirty="0">
                <a:latin typeface="Bell MT" panose="02020503060305020303" pitchFamily="18" charset="0"/>
              </a:rPr>
              <a:t>Zatrzymaj tę pozycję.</a:t>
            </a:r>
          </a:p>
          <a:p>
            <a:pPr marL="0" indent="0" algn="just">
              <a:buNone/>
            </a:pPr>
            <a:endParaRPr lang="pl-PL" sz="1800" b="1" dirty="0"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Zatrzymaj tę pozycję 20 sekund.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6" name="Symbol zastępczy zawartości 15" descr="Obraz zawierający osoba, młode, spodnie&#10;&#10;Opis wygenerowany automatycznie">
            <a:extLst>
              <a:ext uri="{FF2B5EF4-FFF2-40B4-BE49-F238E27FC236}">
                <a16:creationId xmlns:a16="http://schemas.microsoft.com/office/drawing/2014/main" id="{685ACDD4-C711-4471-A53F-640A15B82D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937" y="2636912"/>
            <a:ext cx="2143125" cy="2572469"/>
          </a:xfrm>
        </p:spPr>
      </p:pic>
    </p:spTree>
    <p:extLst>
      <p:ext uri="{BB962C8B-B14F-4D97-AF65-F5344CB8AC3E}">
        <p14:creationId xmlns:p14="http://schemas.microsoft.com/office/powerpoint/2010/main" val="39633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6.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4824536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Powstań –padnij – postawa swobodna.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Schodzisz w dół jak do przysiadu. Ręce na podłoże i wyrzuć nogi w tył. Trzymaj tułów w jednej linii. Podciągnij nogi, jak z przysiadu wyjdź do góry. Jak będziesz w podporze możesz dodać pompkę. 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indent="0" algn="just" fontAlgn="base">
              <a:spcBef>
                <a:spcPts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l-PL" sz="1800" b="1" dirty="0">
                <a:solidFill>
                  <a:srgbClr val="262626"/>
                </a:solidFill>
                <a:latin typeface="Bell MT" panose="02020503060305020303" pitchFamily="18" charset="0"/>
              </a:rPr>
              <a:t>Ć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wiczenie wykonuj przez 20 sekund. Wykonuj tyle powtórzeń ile dasz rady w 20 sekundach - pamiętaj o technice ćwiczeń.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Symbol zastępczy zawartości 4" descr="Obraz zawierający sport&#10;&#10;Opis wygenerowany automatycznie">
            <a:extLst>
              <a:ext uri="{FF2B5EF4-FFF2-40B4-BE49-F238E27FC236}">
                <a16:creationId xmlns:a16="http://schemas.microsoft.com/office/drawing/2014/main" id="{FB22E28B-E08F-4171-8892-E171306080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636912"/>
            <a:ext cx="3168352" cy="2160240"/>
          </a:xfrm>
        </p:spPr>
      </p:pic>
    </p:spTree>
    <p:extLst>
      <p:ext uri="{BB962C8B-B14F-4D97-AF65-F5344CB8AC3E}">
        <p14:creationId xmlns:p14="http://schemas.microsoft.com/office/powerpoint/2010/main" val="764948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677FAAD-B6F3-4408-8B98-615D681E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2640"/>
            <a:ext cx="8928992" cy="720080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Bell MT" panose="02020503060305020303" pitchFamily="18" charset="0"/>
              </a:rPr>
              <a:t>7. ĆWICZENIE</a:t>
            </a:r>
            <a:endParaRPr lang="en-US" sz="4000" b="1" dirty="0">
              <a:latin typeface="Bell MT" panose="02020503060305020303" pitchFamily="18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63BCBD-57CA-4731-9E36-3EBAA503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5256584" cy="5014157"/>
          </a:xfrm>
        </p:spPr>
        <p:txBody>
          <a:bodyPr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0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1. Pozycja wyjściowa :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Leżenie przodem (na brzuchu).</a:t>
            </a: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2. Ruch :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800" b="1" i="0" dirty="0">
                <a:solidFill>
                  <a:srgbClr val="242424"/>
                </a:solidFill>
                <a:effectLst/>
                <a:latin typeface="Bell MT" panose="02020503060305020303" pitchFamily="18" charset="0"/>
              </a:rPr>
              <a:t>W leżeniu przodem, wyciągamy ramiona przed siebie, palce stóp opieramy na podłodze. Wykonujemy unoszenia tułowia pilnując by nie za mocno unosić głowę. Staramy się utrzymywać ją w osi kręgosłupa. 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ell MT" panose="02020503060305020303" pitchFamily="18" charset="0"/>
              </a:rPr>
              <a:t>3. Ilość :</a:t>
            </a:r>
          </a:p>
          <a:p>
            <a:pPr marL="0" indent="0" algn="just" fontAlgn="base">
              <a:spcBef>
                <a:spcPts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r>
              <a:rPr lang="pl-PL" sz="1800" b="1" dirty="0">
                <a:solidFill>
                  <a:srgbClr val="262626"/>
                </a:solidFill>
                <a:latin typeface="Bell MT" panose="02020503060305020303" pitchFamily="18" charset="0"/>
              </a:rPr>
              <a:t>Ć</a:t>
            </a:r>
            <a:r>
              <a:rPr lang="pl-PL" sz="1800" b="1" i="0" dirty="0">
                <a:solidFill>
                  <a:srgbClr val="262626"/>
                </a:solidFill>
                <a:effectLst/>
                <a:latin typeface="Bell MT" panose="02020503060305020303" pitchFamily="18" charset="0"/>
              </a:rPr>
              <a:t>wiczenie wykonuj przez 20 sekund. Wykonuj tyle powtórzeń ile dasz rady w 20 sekundach - pamiętaj o technice ćwiczeń.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2" name="Symbol zastępczy zawartości 11">
            <a:extLst>
              <a:ext uri="{FF2B5EF4-FFF2-40B4-BE49-F238E27FC236}">
                <a16:creationId xmlns:a16="http://schemas.microsoft.com/office/drawing/2014/main" id="{21768646-7A9E-463F-B532-DB4689F3CF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042983"/>
            <a:ext cx="2838450" cy="1609725"/>
          </a:xfrm>
        </p:spPr>
      </p:pic>
    </p:spTree>
    <p:extLst>
      <p:ext uri="{BB962C8B-B14F-4D97-AF65-F5344CB8AC3E}">
        <p14:creationId xmlns:p14="http://schemas.microsoft.com/office/powerpoint/2010/main" val="555182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5233</TotalTime>
  <Words>1039</Words>
  <Application>Microsoft Office PowerPoint</Application>
  <PresentationFormat>Pokaz na ekranie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Bell MT</vt:lpstr>
      <vt:lpstr>Bull Text</vt:lpstr>
      <vt:lpstr>Calibri</vt:lpstr>
      <vt:lpstr>Constantia</vt:lpstr>
      <vt:lpstr>Wingdings 2</vt:lpstr>
      <vt:lpstr>Przepływ</vt:lpstr>
      <vt:lpstr>Trening narciarza</vt:lpstr>
      <vt:lpstr>  </vt:lpstr>
      <vt:lpstr>1. ĆWICZENIE</vt:lpstr>
      <vt:lpstr>2. ĆWICZENIE</vt:lpstr>
      <vt:lpstr>3. ĆWICZENIE</vt:lpstr>
      <vt:lpstr>4. ĆWICZENIE</vt:lpstr>
      <vt:lpstr>5. ĆWICZENIE</vt:lpstr>
      <vt:lpstr>6. ĆWICZENIE</vt:lpstr>
      <vt:lpstr>7. ĆWICZENIE</vt:lpstr>
      <vt:lpstr>8. ĆWICZENIE</vt:lpstr>
      <vt:lpstr>9. ĆWICZENIE</vt:lpstr>
      <vt:lpstr>10. ĆWICZENIE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GIMNASTYKA PODSTAWOWA</dc:title>
  <dc:creator>Ewa</dc:creator>
  <cp:lastModifiedBy>Marzena Jurgielewicz-Urniaż</cp:lastModifiedBy>
  <cp:revision>45</cp:revision>
  <dcterms:created xsi:type="dcterms:W3CDTF">2010-10-07T07:34:52Z</dcterms:created>
  <dcterms:modified xsi:type="dcterms:W3CDTF">2021-02-15T18:45:05Z</dcterms:modified>
</cp:coreProperties>
</file>