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12D7B-9FBB-482E-ACF8-950DC8B67133}" type="datetimeFigureOut">
              <a:rPr lang="pl-PL" smtClean="0"/>
              <a:t>08.01.2021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2404-FC5D-4FA3-8BE3-168BC41043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4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83637-DD2F-48CE-A8B3-26BE701EB7C2}" type="slidenum">
              <a:rPr lang="en-US" altLang="pl-PL">
                <a:solidFill>
                  <a:prstClr val="black"/>
                </a:solidFill>
              </a:rPr>
              <a:pPr/>
              <a:t>1</a:t>
            </a:fld>
            <a:endParaRPr lang="en-US" altLang="pl-PL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609600"/>
            <a:ext cx="4953000" cy="1371600"/>
          </a:xfrm>
          <a:prstGeom prst="rect">
            <a:avLst/>
          </a:prstGeom>
          <a:solidFill>
            <a:srgbClr val="B92D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 sz="240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50" y="685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650" y="1371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</p:spTree>
    <p:extLst>
      <p:ext uri="{BB962C8B-B14F-4D97-AF65-F5344CB8AC3E}">
        <p14:creationId xmlns:p14="http://schemas.microsoft.com/office/powerpoint/2010/main" val="336348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3567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9912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6138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8687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9093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8865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7678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11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732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9536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01241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45" y="692696"/>
            <a:ext cx="5006393" cy="1231032"/>
          </a:xfrm>
        </p:spPr>
        <p:txBody>
          <a:bodyPr/>
          <a:lstStyle/>
          <a:p>
            <a:r>
              <a:rPr lang="pl-PL" dirty="0"/>
              <a:t>    </a:t>
            </a:r>
            <a:r>
              <a:rPr lang="pl-PL" sz="4400" dirty="0"/>
              <a:t>Lekkoatletyka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5"/>
            <a:ext cx="2592288" cy="17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67" y="620688"/>
            <a:ext cx="230784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35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844824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1938 odbywają się mistrzostwa Europy kobiet.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1983 są rozgrywane mistrzostwa świata.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1987 halowe mistrzostwa świata.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1985 jest organizowany cykl mityngów Grand Prix IAAF. 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Polsce lekkoatletyka zaczęła rozwijać się w końcu XIX w.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1867 zostało założone Towarzystwo Gimnastyczne „Sokół”, które znacznie przyczyniło się do rozpropagowania tej dyscypliny.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1919 powstał Polski Związek Lekkiej Atletyki (PZLA),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zrzeszający okręgowe związki z całego kraju.</a:t>
            </a:r>
            <a:r>
              <a:rPr lang="pl-PL" sz="2400" dirty="0"/>
              <a:t> 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Polski Związek Lekkiej Atletyki to najstarsze polskie stowarzyszenie sportowe, które zostało założone przez grono miłośników sportu, na 1</a:t>
            </a:r>
            <a:r>
              <a:rPr lang="pl-PL" sz="2400" dirty="0"/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dzień przed powstaniem Polskiego Komitetu Olimpijskiego.</a:t>
            </a:r>
            <a:r>
              <a:rPr lang="pl-PL" sz="2400" dirty="0"/>
              <a:t>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6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988840"/>
            <a:ext cx="87129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Przez blisko 100 lat istnienia PZLA</a:t>
            </a:r>
            <a:r>
              <a:rPr lang="pl-PL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polscy lekkoatleci niejednokrotnie przynosili kibicom powody do dumy. </a:t>
            </a:r>
          </a:p>
          <a:p>
            <a:pPr algn="just"/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1920 są rozgrywane mistrzostwa Polski mężczyzn.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1922 są rozgrywane mistrzostwa Polski kobiet.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1924 reprezentacja Polski startuje na igrzyskach olimpijskich.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tym czasie lekkoatleci z orzełkiem na piersi zdobyli 57 medali olimpijskich, dzięki czemu ta dyscyplina sportu szczyci się mianem najbardziej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medalodajnej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historii polskiego olimpizmu. 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Tylko w ostatnich trzech latach polscy lekkoatleci zdobyli ponad 35 medali mistrzostw Europy i świata (także w mistrzostwach halowych).</a:t>
            </a:r>
          </a:p>
        </p:txBody>
      </p:sp>
    </p:spTree>
    <p:extLst>
      <p:ext uri="{BB962C8B-B14F-4D97-AF65-F5344CB8AC3E}">
        <p14:creationId xmlns:p14="http://schemas.microsoft.com/office/powerpoint/2010/main" val="327626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5695" y="2348880"/>
            <a:ext cx="87849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bardzo istotna różnica pomiędzy dyscypliną a konkurencją sportową, często te dwie formy są mylone:</a:t>
            </a:r>
          </a:p>
          <a:p>
            <a:pPr algn="just"/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Dyscyplina sportu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rodzaj uprawianego sportu, który jest określony przez zasady i normy. Przykładowymi dyscyplinami są m.in. piłka nożna, lekkoatletyka, szermierka, narciarstwo szybkie.</a:t>
            </a:r>
          </a:p>
          <a:p>
            <a:pPr algn="just"/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Konkurencja sportowa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współzawodnictwa sportowego, wyróżniana w ramach danej dyscypliny sportowej (np. gimnastyki, lekkoatletyki, narciarstwa, pływania, szermierki).</a:t>
            </a:r>
          </a:p>
        </p:txBody>
      </p:sp>
    </p:spTree>
    <p:extLst>
      <p:ext uri="{BB962C8B-B14F-4D97-AF65-F5344CB8AC3E}">
        <p14:creationId xmlns:p14="http://schemas.microsoft.com/office/powerpoint/2010/main" val="323926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7869" y="1772816"/>
            <a:ext cx="84969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Podstawowe konkurencje lekkoatletyczne</a:t>
            </a:r>
            <a:endParaRPr lang="pl-PL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BIEGI: </a:t>
            </a:r>
            <a:r>
              <a:rPr lang="pl-PL" sz="2400" dirty="0"/>
              <a:t> 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krótkie: na 60 m, 100 m, 200 m, 400 m;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średnie: na 600 m, 800 m, 1000 m, 1500 m, 1 milę,  2000 m;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długie: 3000 m, 3000 m z przeszkodami, 5000 m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10000 m, maraton czyli 42 195 metrów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przez płotki: 100 m, 110 m, 400 m;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sztafetowe: 4 x 100 m, 4 x 400 m;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CHÓD: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zazwyczaj na 10 km, 20 km, 50 km</a:t>
            </a:r>
            <a:r>
              <a:rPr lang="pl-PL" sz="2400" dirty="0"/>
              <a:t>;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F:\Zawody dla studentów UWM\rysunki- na plakaty\LA - Przełaje\l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1717"/>
            <a:ext cx="2664296" cy="2728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08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2622317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RZUTY: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pchnięcie kulą;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rzut oszczepem;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rzut młotem;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rzut dyskiem;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az 11" descr="C:\Users\UWM\Desktop\rysunki\jezyk-rzuty_kula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90" y="2668904"/>
            <a:ext cx="2392402" cy="2632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05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UWM\Desktop\skok w d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08450"/>
            <a:ext cx="2736304" cy="27182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1979712" y="428291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1556048" y="2647928"/>
            <a:ext cx="2655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  </a:t>
            </a:r>
            <a:r>
              <a:rPr lang="pl-PL" sz="2400" b="1" dirty="0"/>
              <a:t>SKOKI:</a:t>
            </a:r>
          </a:p>
          <a:p>
            <a:r>
              <a:rPr lang="pl-PL" sz="32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wzwyż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dal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trójskok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tyczce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85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01227" y="2583021"/>
            <a:ext cx="6427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WIELOBOJE: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 </a:t>
            </a:r>
            <a:r>
              <a:rPr lang="pl-PL" sz="2400" dirty="0"/>
              <a:t> 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czwórbój lekkoatletyczny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pięciobój lekkoatletyczny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siedmiobój lekkoatletyczny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dziesięciobój lekkoatletyczny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3100" name="Picture 28" descr="C:\Users\Public\Pictures\Sample Pictures\Pengu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56" y="2971800"/>
            <a:ext cx="3009867" cy="22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77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30459" y="2168027"/>
            <a:ext cx="75253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KATEGORIE WIEKOWE</a:t>
            </a:r>
          </a:p>
          <a:p>
            <a:endParaRPr lang="pl-PL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10-11 lat – dzieci młodsze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12-13 lat – dzieci starsze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14-15 lat – młodzicy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16-17 lat – kadeci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18-19 lat – juniorzy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20-22 lat – juniorzy starsi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23-35 lat – seniorzy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i więcej lat – weterani 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WM\Desktop\dzie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31" y="3140968"/>
            <a:ext cx="421906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28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55948"/>
              </p:ext>
            </p:extLst>
          </p:nvPr>
        </p:nvGraphicFramePr>
        <p:xfrm>
          <a:off x="2123728" y="3645024"/>
          <a:ext cx="5040560" cy="2664298"/>
        </p:xfrm>
        <a:graphic>
          <a:graphicData uri="http://schemas.openxmlformats.org/drawingml/2006/table">
            <a:tbl>
              <a:tblPr firstRow="1" firstCol="1" bandRow="1"/>
              <a:tblGrid>
                <a:gridCol w="2024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64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Nazwy kategorii wiekowych od sezonu 2017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dotychczasowa nazwa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wiek zawodników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obecna nazwa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młodzicy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14-15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U16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juniorzy młodsi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16-17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U18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juniorzy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18-19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U20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młodzieżowcy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20, 21, 22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U23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79512" y="191683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związku z zaleceniami Komisji Sportowo-Technicznej Polskiego Związku Lekkiej Atletyki od sezonu 2017 stosowane będą nazwy kategorii wiekowych zgodne z terminologią Międzynarodowego Stowarzyszenia Federacji Lekkoatletycznych (IAAF).</a:t>
            </a: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55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1" y="2132856"/>
            <a:ext cx="87849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Mamy nadzieję, że ta krótka prezentacja Lekkoatletyki, zachęci Was by zacząć rekreacyjnie bawić się/uprawiać tę dyscyplinę sportową.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Dyscyplinę mającą szeroki wachlarz konkurencji z którego każdy może wybrać coś dla siebie, by zostać „paziem” Królowej sportu.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mówi „przysłowie” lepiej późno niż wcale,  a każda forma ruchu jest najlepszym lekarstwem.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Motto: </a:t>
            </a:r>
          </a:p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„Ruch zastąpi każde lekarstwo, </a:t>
            </a:r>
          </a:p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żadne lekarstwo nie zastąpi ruchu”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29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9041" y="1700808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LEKKOTLETYKA</a:t>
            </a:r>
            <a:endParaRPr lang="pl-PL" sz="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Była już znana przez starożytnych i uprawiana  w ramach igrzysk olimpijskich. Zmagania sportowe w zakresie lekkiej atletyki były domeną Greków, którzy cenili sobie rywalizację oraz próby stania się lepszym od przeciwnika. Dzisiejsze znane konkurencje lekkoatletyczne wykształciły się właśnie dzięki Grekom. 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Już  waleczni Hellenowie uprawiali pięciobój na przykład w Olimpii, gdzie skupiano się na konkurencjach takich jak:</a:t>
            </a:r>
          </a:p>
          <a:p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bieg,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skok w dal,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rzut oszczepem,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rzut dyskiem,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zapasy. </a:t>
            </a:r>
          </a:p>
        </p:txBody>
      </p:sp>
    </p:spTree>
    <p:extLst>
      <p:ext uri="{BB962C8B-B14F-4D97-AF65-F5344CB8AC3E}">
        <p14:creationId xmlns:p14="http://schemas.microsoft.com/office/powerpoint/2010/main" val="398401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5657" y="1844824"/>
            <a:ext cx="87849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Greccy zawodnicy nie stronili od brania udziału w przeróżnych rywalizacjach (zawodach). Dbano bowiem o ciało i jego sprawność.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starożytności zakładano, że naturalny ruch na świeżym powietrzu sprzyja:</a:t>
            </a:r>
          </a:p>
          <a:p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poprawianiu kondycji,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pozwala na długi czas zachować odpowiedni poziom ducha i ciała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Obraz 2" descr="https://sites.google.com/site/lekkaforever/_/rsrc/1351677099131/home/historia-lekkoatletyki/rzymiank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7"/>
            <a:ext cx="2152332" cy="1499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54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1628800"/>
            <a:ext cx="86409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Lekkoatletyka to jedna z najstarszych dyscyplin sportu, uważana za „królową” dyscyplin sportowych. Założenia konkurencji lekkoatletycznych oparte są na ruchu. 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Podstawowe konkurencje lekkoatletyczne: </a:t>
            </a:r>
          </a:p>
          <a:p>
            <a:pPr algn="just"/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biegi,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skoki, rzuty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chód 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mają swój początek w zachowaniu pradawnych ludzi. </a:t>
            </a:r>
          </a:p>
          <a:p>
            <a:pPr algn="just"/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Były one w naturalny sposób uprawiane i trenowane przez człowieka, który polując musiał biegać, skakać przez przeszkody terenowe oraz rzucać oszczepem czy kamieniem. Z biegiem lat, dla rozrywki, człowiek zaczął stosować różne formy rywalizacji i wtedy obok sportów walki pojawiły się konkurencje lekkoatletyczne.</a:t>
            </a:r>
          </a:p>
        </p:txBody>
      </p:sp>
    </p:spTree>
    <p:extLst>
      <p:ext uri="{BB962C8B-B14F-4D97-AF65-F5344CB8AC3E}">
        <p14:creationId xmlns:p14="http://schemas.microsoft.com/office/powerpoint/2010/main" val="61295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718131"/>
            <a:ext cx="87129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Starożytni Grecy podczas igrzysk wprowadzili konkurencje:</a:t>
            </a: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rzut dyskiem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biegi na krótkim dystansie,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nieco później skok w dal z miejsca. </a:t>
            </a:r>
          </a:p>
          <a:p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Bieg maratoński jest konkurencją olimpijską od czasów pierwszych nowożytnych igrzysk olimpijskich, wprowadzono ją dla upamiętnienia wyczynu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Filipiadesa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który po zwycięstwie Greków nad Persami w bitwie pod Maratonem pobiegł do Aten zanieść tę nowinę. Dystans ten wynosił 38 km i był dużo krótszy niż dystans obecnego maratonu, który wynosi 42,195 m. Zmiana długości obecnego dystansu biegu maratońskiego, była „zasługą” angielskiej królowej, która wraz z rodziną chciała oglądać finisz tej konkurencji, trasa biegu przebiegała w pobliżu pałacu Buckingham w Londynie.</a:t>
            </a:r>
          </a:p>
        </p:txBody>
      </p:sp>
    </p:spTree>
    <p:extLst>
      <p:ext uri="{BB962C8B-B14F-4D97-AF65-F5344CB8AC3E}">
        <p14:creationId xmlns:p14="http://schemas.microsoft.com/office/powerpoint/2010/main" val="192163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1520" y="2132856"/>
            <a:ext cx="87129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DZIEJE LEKKOATLETYKI NA ZIEMIACH POLSKICH</a:t>
            </a:r>
          </a:p>
          <a:p>
            <a:endParaRPr lang="pl-PL" sz="800" b="1" dirty="0"/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Początki lekkoatletyki na ziemiach polskich (głównie w Galicji), będących wówczas pod zaborami, sięgają końca XIX wieku.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samego początku formy lekkoatletyczne w swoich ćwiczeniach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pokazach stosowało Towarzystwo Gimnastyczne „Sokół”, które powstało w 1867 roku we Lwowie. W 1887 w sali Towarzystwa Gimnastycznego „Sokół” rozegrano kilka konkurencji lekkoatletycznych. W skoku wzwyż M. Kowalski zwyciężył wynikiem 155 cm, a w skoku w dal M. Ludwig osiągnął 4,75 m.</a:t>
            </a:r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992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1844824"/>
            <a:ext cx="8856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Znaczący wpływ na rozwój lekkoatletyki w Polsce miało utworzenie w 1888 roku w Krakowie Parku dr Henryka Jordana, prekursora prowadzenia zajęć na wolnym powietrzu. 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Dzięki Radzie Miejskiej Krakowa, która przyznała 8 ha terenu na krakowskich błoniach. Henryk Jordan zorganizował tam ośrodek wychowania fizycznego, w działalności którego znalazły się ćwiczenia lekkoatletyczne.</a:t>
            </a:r>
            <a:r>
              <a:rPr lang="pl-PL" sz="2400" dirty="0"/>
              <a:t> 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 1892 w/w parku przeprowadzono zawody w biegu, w biegu  z przeszkodami oraz w skoku wzwyż, skoku o tyczce i skoku w dal. Podobny charakter miały Ogrody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Raua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Warszawie (1898) i TZR (Towarzystwo Zabaw Ruchowych) we Lwowie (1905). Natomiast w 1897 w Krakowie urządzono pierwsze zawody w pięcioboju lekkoatletycznym.</a:t>
            </a:r>
          </a:p>
        </p:txBody>
      </p:sp>
    </p:spTree>
    <p:extLst>
      <p:ext uri="{BB962C8B-B14F-4D97-AF65-F5344CB8AC3E}">
        <p14:creationId xmlns:p14="http://schemas.microsoft.com/office/powerpoint/2010/main" val="220819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2908" y="1844824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Lekkoatletyczne formy ruchu występowały już w średniowiecznej Polsce w postaci tradycyjnych ćwiczeń związanych z doskonaleniem kunsztu rycerskiego. 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zajęć doskonalących umiejętności giermków i paziów należały: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marsze,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biegi,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rzut oszczepem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posługiwanie się kopią.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Lekkoatletyka jako sport występowała w starożytności, choć rysunki jaskiniowe, znaleziska w Egipcie i na Krecie świadczą, że już w czasach prehistorycznych istniały formy zawodów w biegach, skokach i rzutach; rzut młotem, skok o tyczce i trójskok były też uprawiane na terenie obecnej Irlandii.</a:t>
            </a:r>
          </a:p>
        </p:txBody>
      </p:sp>
    </p:spTree>
    <p:extLst>
      <p:ext uri="{BB962C8B-B14F-4D97-AF65-F5344CB8AC3E}">
        <p14:creationId xmlns:p14="http://schemas.microsoft.com/office/powerpoint/2010/main" val="126674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772816"/>
            <a:ext cx="85689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od ok. IX w. p.n.e. (wg innych źródeł wcześniej) odbywały się igrzyska Celtów (tzw.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Lugnas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Games lub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Taillteann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Games). Jednakże rozwój nowożytnej lekkoatletyki datuje się od poł. XIX w.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głównie w Wielkiej Brytanii i USA.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1896 odbyły się w Atenach pierwsze nowożytne Igrzyska 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olimpijskie, (tylko mężczyźni) na których rozegrano 12 konkurencji lekkoatletycznych.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1912 została założono Międzynarodową Amatorską Federację 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Lekkiej Atletyki (International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Amateur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Athletic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Federation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IAAF).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1921 powstała Międzynarodowa Sportowa Federacja Kobiet, 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zajmująca się m.in. propagowaniem lekkoatletycznych konkurencji kobiet, które w 1928 weszły do programu igrzysk olimpijskich.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1934 odbyły się pierwsze mistrzostwa Europy mężczyzn. </a:t>
            </a:r>
          </a:p>
        </p:txBody>
      </p:sp>
    </p:spTree>
    <p:extLst>
      <p:ext uri="{BB962C8B-B14F-4D97-AF65-F5344CB8AC3E}">
        <p14:creationId xmlns:p14="http://schemas.microsoft.com/office/powerpoint/2010/main" val="3261063250"/>
      </p:ext>
    </p:extLst>
  </p:cSld>
  <p:clrMapOvr>
    <a:masterClrMapping/>
  </p:clrMapOvr>
</p:sld>
</file>

<file path=ppt/theme/theme1.xml><?xml version="1.0" encoding="utf-8"?>
<a:theme xmlns:a="http://schemas.openxmlformats.org/drawingml/2006/main" name="sport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1364</Words>
  <Application>Microsoft Office PowerPoint</Application>
  <PresentationFormat>Pokaz na ekranie (4:3)</PresentationFormat>
  <Paragraphs>149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Microsoft Sans Serif</vt:lpstr>
      <vt:lpstr>Times New Roman</vt:lpstr>
      <vt:lpstr>Wingdings</vt:lpstr>
      <vt:lpstr>sport</vt:lpstr>
      <vt:lpstr>    Lekkoatletyka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Uniwersytet Warmińsko-Mazurski w Olsztynie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Zestaw ćwiczeń          domowych</dc:title>
  <dc:creator>UWM</dc:creator>
  <cp:lastModifiedBy>Marzena Jurgielewicz-Urniaż</cp:lastModifiedBy>
  <cp:revision>41</cp:revision>
  <dcterms:created xsi:type="dcterms:W3CDTF">2021-01-06T18:53:51Z</dcterms:created>
  <dcterms:modified xsi:type="dcterms:W3CDTF">2021-01-08T14:13:52Z</dcterms:modified>
</cp:coreProperties>
</file>