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7" r:id="rId16"/>
    <p:sldId id="269" r:id="rId17"/>
    <p:sldId id="270" r:id="rId18"/>
    <p:sldId id="272" r:id="rId19"/>
    <p:sldId id="273" r:id="rId20"/>
    <p:sldId id="274" r:id="rId21"/>
    <p:sldId id="275" r:id="rId22"/>
    <p:sldId id="278" r:id="rId23"/>
    <p:sldId id="276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950" y="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CE14E-F60B-4672-A614-04EF51A527CF}" type="datetimeFigureOut">
              <a:rPr lang="pl-PL" smtClean="0"/>
              <a:t>2021-01-25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B0180-8A4F-4A40-94D5-ED289BDEAA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1494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83637-DD2F-48CE-A8B3-26BE701EB7C2}" type="slidenum">
              <a:rPr lang="en-US" altLang="pl-PL">
                <a:solidFill>
                  <a:prstClr val="black"/>
                </a:solidFill>
              </a:rPr>
              <a:pPr/>
              <a:t>1</a:t>
            </a:fld>
            <a:endParaRPr lang="en-US" altLang="pl-PL">
              <a:solidFill>
                <a:prstClr val="black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EF2E-F536-4619-95DE-C7EA2D904116}" type="datetimeFigureOut">
              <a:rPr lang="pl-PL" smtClean="0"/>
              <a:t>2021-01-25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5522-84B7-43D7-B1FE-1974E2C718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807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EF2E-F536-4619-95DE-C7EA2D904116}" type="datetimeFigureOut">
              <a:rPr lang="pl-PL" smtClean="0"/>
              <a:t>2021-01-25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5522-84B7-43D7-B1FE-1974E2C718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667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EF2E-F536-4619-95DE-C7EA2D904116}" type="datetimeFigureOut">
              <a:rPr lang="pl-PL" smtClean="0"/>
              <a:t>2021-01-25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5522-84B7-43D7-B1FE-1974E2C718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5606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0" y="609600"/>
            <a:ext cx="4953000" cy="1371600"/>
          </a:xfrm>
          <a:prstGeom prst="rect">
            <a:avLst/>
          </a:prstGeom>
          <a:solidFill>
            <a:srgbClr val="B92D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 sz="240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650" y="6858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/>
              <a:t>Kliknij, aby edytować styl</a:t>
            </a:r>
            <a:endParaRPr lang="en-US" altLang="pl-PL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0650" y="13716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/>
              <a:t>Kliknij, aby edytować styl wzorca podtytułu</a:t>
            </a:r>
            <a:endParaRPr lang="en-US" altLang="pl-PL" noProof="0"/>
          </a:p>
        </p:txBody>
      </p:sp>
    </p:spTree>
    <p:extLst>
      <p:ext uri="{BB962C8B-B14F-4D97-AF65-F5344CB8AC3E}">
        <p14:creationId xmlns:p14="http://schemas.microsoft.com/office/powerpoint/2010/main" val="2571521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204745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477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906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244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90802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25582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05195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459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5122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EF2E-F536-4619-95DE-C7EA2D904116}" type="datetimeFigureOut">
              <a:rPr lang="pl-PL" smtClean="0"/>
              <a:t>2021-01-25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5522-84B7-43D7-B1FE-1974E2C718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794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25303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2243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77000" y="1676400"/>
            <a:ext cx="1828800" cy="50292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90600" y="1676400"/>
            <a:ext cx="5334000" cy="5029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4140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EF2E-F536-4619-95DE-C7EA2D904116}" type="datetimeFigureOut">
              <a:rPr lang="pl-PL" smtClean="0"/>
              <a:t>2021-01-25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5522-84B7-43D7-B1FE-1974E2C718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82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EF2E-F536-4619-95DE-C7EA2D904116}" type="datetimeFigureOut">
              <a:rPr lang="pl-PL" smtClean="0"/>
              <a:t>2021-01-25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5522-84B7-43D7-B1FE-1974E2C718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493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EF2E-F536-4619-95DE-C7EA2D904116}" type="datetimeFigureOut">
              <a:rPr lang="pl-PL" smtClean="0"/>
              <a:t>2021-01-25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5522-84B7-43D7-B1FE-1974E2C718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617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EF2E-F536-4619-95DE-C7EA2D904116}" type="datetimeFigureOut">
              <a:rPr lang="pl-PL" smtClean="0"/>
              <a:t>2021-01-25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5522-84B7-43D7-B1FE-1974E2C718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102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EF2E-F536-4619-95DE-C7EA2D904116}" type="datetimeFigureOut">
              <a:rPr lang="pl-PL" smtClean="0"/>
              <a:t>2021-01-25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5522-84B7-43D7-B1FE-1974E2C718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493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EF2E-F536-4619-95DE-C7EA2D904116}" type="datetimeFigureOut">
              <a:rPr lang="pl-PL" smtClean="0"/>
              <a:t>2021-01-25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5522-84B7-43D7-B1FE-1974E2C718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148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EF2E-F536-4619-95DE-C7EA2D904116}" type="datetimeFigureOut">
              <a:rPr lang="pl-PL" smtClean="0"/>
              <a:t>2021-01-25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5522-84B7-43D7-B1FE-1974E2C718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047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DEF2E-F536-4619-95DE-C7EA2D904116}" type="datetimeFigureOut">
              <a:rPr lang="pl-PL" smtClean="0"/>
              <a:t>2021-01-25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15522-84B7-43D7-B1FE-1974E2C718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808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6764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384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80018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2345" y="692696"/>
            <a:ext cx="5006393" cy="1231032"/>
          </a:xfrm>
        </p:spPr>
        <p:txBody>
          <a:bodyPr/>
          <a:lstStyle/>
          <a:p>
            <a:r>
              <a:rPr lang="pl-PL" dirty="0"/>
              <a:t>    </a:t>
            </a:r>
            <a:r>
              <a:rPr lang="pl-PL" sz="4400" dirty="0"/>
              <a:t>Zestaw ćwiczeń </a:t>
            </a:r>
            <a:br>
              <a:rPr lang="pl-PL" sz="4400" dirty="0"/>
            </a:br>
            <a:r>
              <a:rPr lang="pl-PL" sz="4400" dirty="0"/>
              <a:t>        domowych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5"/>
            <a:ext cx="2592288" cy="173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567" y="620688"/>
            <a:ext cx="230784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666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332656"/>
            <a:ext cx="864096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Ćwiczenie </a:t>
            </a:r>
          </a:p>
          <a:p>
            <a:pPr algn="ctr"/>
            <a:r>
              <a:rPr lang="pl-PL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Marsz z wysokim unoszeniem kolan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Wykonujemy marsz kolejno nad szczebelkami unosząc na przemian do góry raz lewe raz prawe kolano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Powrót marszem na linię startu.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Ćwiczenie powtarzamy x2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5492" y="2695387"/>
            <a:ext cx="2771775" cy="3950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830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33264" y="404664"/>
            <a:ext cx="86512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Ćwiczenie </a:t>
            </a:r>
          </a:p>
          <a:p>
            <a:pPr lvl="0" algn="ctr"/>
            <a:r>
              <a:rPr lang="pl-PL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Marsz bokiem ze wznosem kolan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Marsz kolejno nad szczebelkami z wysokim wznosem  nóg z ustawienia bokiem do drabinki z prawej strony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Powrót marszem na linie startu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Marsz kolejno nad szczebelkami z wysokim wznosem</a:t>
            </a:r>
          </a:p>
          <a:p>
            <a:pPr lvl="0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nóg z ustawienia bokiem do drabinki z lewej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sztrony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Powtarzamy ćwiczenie x2 na każdą stronę.</a:t>
            </a:r>
          </a:p>
          <a:p>
            <a:pPr lvl="0"/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</p:txBody>
      </p:sp>
      <p:pic>
        <p:nvPicPr>
          <p:cNvPr id="4" name="Obraz 3" descr="Obraz zawierający kobieta, sport&#10;&#10;Opis wygenerowany automatycznie">
            <a:extLst>
              <a:ext uri="{FF2B5EF4-FFF2-40B4-BE49-F238E27FC236}">
                <a16:creationId xmlns:a16="http://schemas.microsoft.com/office/drawing/2014/main" xmlns="" id="{0F09414A-266F-4137-BF86-B88AB0F54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509120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12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476672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Ćwiczenie</a:t>
            </a:r>
          </a:p>
          <a:p>
            <a:pPr lvl="0" algn="ctr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Bieg bokiem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Ustawienie bokiem prawym do drabinki i szybkie przebieganie nad szczebelkami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Powrót marszem na linię startu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Ustawienie bokiem lewym do drabinki i szybkie przebieganie nad szczebelkami.</a:t>
            </a:r>
          </a:p>
          <a:p>
            <a:pPr lvl="0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Ćwiczenie wykonujemy x2 na prawą i lewą nogę.</a:t>
            </a:r>
          </a:p>
          <a:p>
            <a:pPr lvl="0"/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91"/>
          <a:stretch/>
        </p:blipFill>
        <p:spPr bwMode="auto">
          <a:xfrm>
            <a:off x="2339752" y="4725144"/>
            <a:ext cx="4320480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032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548680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11.Ćwiczenie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pl-PL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Marsz wahadłowy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Wykonujemy lekkie przeskoki kolejno nad szczebelkami wykonując ruch wahadłowy nogą</a:t>
            </a:r>
          </a:p>
          <a:p>
            <a:pPr lvl="0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(odmach w bok raz lewa raz prawa noga).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Powrót marszem na linię startu</a:t>
            </a:r>
          </a:p>
          <a:p>
            <a:pPr lvl="0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Ćwiczenie wykonujemy x2</a:t>
            </a:r>
          </a:p>
          <a:p>
            <a:pPr lvl="0"/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Obraz zawierający osoba, gracz&#10;&#10;Opis wygenerowany automatycznie">
            <a:extLst>
              <a:ext uri="{FF2B5EF4-FFF2-40B4-BE49-F238E27FC236}">
                <a16:creationId xmlns:a16="http://schemas.microsoft.com/office/drawing/2014/main" xmlns="" id="{7E3EE1A1-87A9-449B-B2DA-358961A0F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77072"/>
            <a:ext cx="23526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72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371852"/>
            <a:ext cx="86409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12.Ćwiczenie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pl-PL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Bieg w przód i w tył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Szybkie przebieganie nad szczebelkami w przód i</a:t>
            </a:r>
          </a:p>
          <a:p>
            <a:pPr lvl="0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z powrotem w tył.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Przebiegamy nad 1 szczebelkiem i wracamy w tył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Następnie przebiegamy 2 szczebelki w przód i wracamy w tył o 1 szczebelek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Zawsze przebiegamy 2 szczebelki do przodu a wracamy o 1 szczebelek w tył.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ten sposób pokonujemy wszystkie 6 szczebelków drabinki.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Powrót marszem na linie startu</a:t>
            </a:r>
          </a:p>
          <a:p>
            <a:pPr lvl="0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Ćwiczenie powtarzamy x2.</a:t>
            </a:r>
          </a:p>
        </p:txBody>
      </p:sp>
    </p:spTree>
    <p:extLst>
      <p:ext uri="{BB962C8B-B14F-4D97-AF65-F5344CB8AC3E}">
        <p14:creationId xmlns:p14="http://schemas.microsoft.com/office/powerpoint/2010/main" val="3294976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90733" y="188640"/>
            <a:ext cx="86409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Ćwiczenie </a:t>
            </a:r>
          </a:p>
          <a:p>
            <a:pPr algn="ctr"/>
            <a:r>
              <a:rPr lang="pl-PL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Przeskoki obunóż w przód i w bok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Wykonujemy przeskoki obunóż nad 1 szczebelkiem, następnie skok obunóż w bok na lewo,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Ponownie skok do środka nad szczebelkiem i kolejny skok obunóż w bok na prawo.</a:t>
            </a:r>
          </a:p>
          <a:p>
            <a:pPr lvl="0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Powtarzamy to na całej długości drabinki.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Powrót marszem na linie startu.</a:t>
            </a:r>
          </a:p>
          <a:p>
            <a:pPr lvl="0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Ćwiczenie wykonujemy x2</a:t>
            </a:r>
          </a:p>
          <a:p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37112"/>
            <a:ext cx="5112568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012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332656"/>
            <a:ext cx="84249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Ćwiczenie </a:t>
            </a:r>
          </a:p>
          <a:p>
            <a:pPr lvl="0" algn="ctr"/>
            <a:r>
              <a:rPr lang="pl-PL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Marsz w wypadzie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Marsz kolejno nad szczebelkami wykonując długi krok co 2  szczebelek na przemian raz lewa raz prawa noga. (nogę przenosząc nad szczebelkiem unosimy w górę.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Wykonać zatrzymanie z jednoczesnym opuszczeniem bioder w dół, noga w przodzie jest ugięta w kolanie a noga z tyłu powinna być prosta.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Kolejny krok rozpoczyna noga ustawiona z tyłu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Powrót marszem na linię startu.</a:t>
            </a:r>
          </a:p>
          <a:p>
            <a:pPr lvl="0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Ćwiczenie wykonujemy x2 </a:t>
            </a:r>
          </a:p>
        </p:txBody>
      </p:sp>
      <p:pic>
        <p:nvPicPr>
          <p:cNvPr id="4" name="Obraz 3" descr="Obraz zawierający drzewo, trawa, zewnętrzne, sport&#10;&#10;Opis wygenerowany automatycznie">
            <a:extLst>
              <a:ext uri="{FF2B5EF4-FFF2-40B4-BE49-F238E27FC236}">
                <a16:creationId xmlns:a16="http://schemas.microsoft.com/office/drawing/2014/main" xmlns="" id="{A748811A-6CC8-4FA5-9216-E4DB7CFBD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229200"/>
            <a:ext cx="2067123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95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260648"/>
            <a:ext cx="842493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15.Ćwiczenie.</a:t>
            </a:r>
          </a:p>
          <a:p>
            <a:pPr lvl="0" algn="ctr"/>
            <a:r>
              <a:rPr lang="pl-PL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Pajacyki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Pokonujemy kolejno wszystkie szczebelki wykonując pajacyki nad szczebelkami </a:t>
            </a:r>
          </a:p>
          <a:p>
            <a:pPr lvl="0"/>
            <a:r>
              <a:rPr lang="pl-P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(przeskok nad szczebelkiem nogi złączone ręce nad </a:t>
            </a:r>
          </a:p>
          <a:p>
            <a:pPr lvl="0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głową, kolejny przeskok nogi wykonują rozkrok,</a:t>
            </a:r>
          </a:p>
          <a:p>
            <a:pPr lvl="0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ręce w bok)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Powrót marszem na linię startu</a:t>
            </a:r>
          </a:p>
          <a:p>
            <a:pPr lvl="0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Ćwiczenie wykonujemy x2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pl-PL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Obraz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09120"/>
            <a:ext cx="3888432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722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332656"/>
            <a:ext cx="806489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16.Ćwiczenie.</a:t>
            </a:r>
            <a:r>
              <a:rPr lang="pl-PL" sz="3600" dirty="0"/>
              <a:t> </a:t>
            </a:r>
          </a:p>
          <a:p>
            <a:pPr lvl="0" algn="ctr"/>
            <a:r>
              <a:rPr lang="pl-PL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Skip C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Przebieganie nad szczebelkami z dociąganie pięt do pośladka.</a:t>
            </a:r>
          </a:p>
          <a:p>
            <a:pPr lvl="0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(Zaczynamy nogą lewą, która przebiega nad</a:t>
            </a:r>
          </a:p>
          <a:p>
            <a:pPr lvl="0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szczebelkami, prawą pietą dotykamy pośladka</a:t>
            </a:r>
          </a:p>
          <a:p>
            <a:pPr lvl="0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 stawiamy obie nogi itd. do końca drabinki)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Powrót marszem na linię startu</a:t>
            </a:r>
          </a:p>
          <a:p>
            <a:pPr lvl="0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Powtarzamy ćwiczenie od nogi prawej by lewą pietą dociągać do pośladka.</a:t>
            </a:r>
          </a:p>
          <a:p>
            <a:endParaRPr lang="pl-PL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AF25A961-7F0A-45FF-B39B-A23284ADA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941168"/>
            <a:ext cx="344043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33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48496" y="404664"/>
            <a:ext cx="8712968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Ćwiczenie</a:t>
            </a:r>
          </a:p>
          <a:p>
            <a:pPr lvl="0" algn="ctr"/>
            <a:r>
              <a:rPr lang="pl-PL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Kaczy chód</a:t>
            </a:r>
            <a:endParaRPr lang="pl-PL" sz="8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pl-PL" sz="9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Ustawienie lewym bokiem do drabinki lekki przysiad i marsz bokiem przenosząc cały czas tylko lewą nogę za szczebelki dostawiając nogę prawa.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Powrót marszem na linię startu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Zmiana ustawienia na prawy bok, i wykonujemy ćwiczenie ponownie nogą prawą.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Ćwiczenie powtarzamy 2x na nogę</a:t>
            </a:r>
          </a:p>
        </p:txBody>
      </p:sp>
      <p:pic>
        <p:nvPicPr>
          <p:cNvPr id="4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91"/>
          <a:stretch/>
        </p:blipFill>
        <p:spPr bwMode="auto">
          <a:xfrm flipV="1">
            <a:off x="1907704" y="4725144"/>
            <a:ext cx="4319905" cy="164147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9878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95514"/>
            <a:ext cx="864096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DRABINKA KOORDYNACYJNA</a:t>
            </a:r>
          </a:p>
          <a:p>
            <a:pPr algn="ctr">
              <a:spcAft>
                <a:spcPts val="0"/>
              </a:spcAft>
            </a:pPr>
            <a:r>
              <a:rPr lang="pl-PL" sz="28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(ĆWICZENIA PŁOTKARSKIE)</a:t>
            </a:r>
            <a:endParaRPr lang="pl-PL" sz="2800" b="1" i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pl-PL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Na podłodze układamy drabinkę składającą się z 6 szczebelków, szczebelki możemy wykonać zwijając koszulki w rulon o długości 30 cm. Można również wykorzystać inne rzeczy np</a:t>
            </a:r>
            <a:r>
              <a:rPr lang="pl-PL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sznurek.</a:t>
            </a:r>
            <a:endParaRPr lang="pl-PL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Odległość pomiędzy szczebelkami naszej drabinki to 1 lub 1 ½</a:t>
            </a:r>
            <a:endParaRPr lang="pl-PL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stopy.</a:t>
            </a:r>
            <a:endParaRPr lang="pl-PL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Na tak wykonanej drabince będziemy wykonywać nasze ćwiczenia.</a:t>
            </a:r>
            <a:endParaRPr lang="pl-PL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sz="2400" dirty="0">
                <a:effectLst/>
                <a:latin typeface="Times New Roman"/>
                <a:ea typeface="Calibri"/>
                <a:cs typeface="Times New Roman"/>
              </a:rPr>
              <a:t>Ćwiczenia wykonujemy w jednym kierunku, bokiem wracamy do punktu początkowego. Każde ćwiczenie powtarzamy x2.</a:t>
            </a:r>
          </a:p>
          <a:p>
            <a:pPr>
              <a:spcAft>
                <a:spcPts val="0"/>
              </a:spcAft>
            </a:pPr>
            <a:endParaRPr lang="pl-PL" sz="2400" dirty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pl-PL" sz="2400" dirty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pl-PL" sz="2400" dirty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pl-PL" sz="2400" dirty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pl-PL" sz="2400" dirty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pl-PL" sz="2400" dirty="0">
              <a:ea typeface="Calibri"/>
              <a:cs typeface="Times New Roman"/>
            </a:endParaRPr>
          </a:p>
        </p:txBody>
      </p:sp>
      <p:pic>
        <p:nvPicPr>
          <p:cNvPr id="1026" name="Picture 2" descr="C:\Users\UWM\Desktop\płotkar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1800200" cy="23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WM\Desktop\płotkar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510" y="4293095"/>
            <a:ext cx="1717757" cy="228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WM\Desktop\płotkar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96" y="4293095"/>
            <a:ext cx="1744547" cy="232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WM\Desktop\płotkar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23323"/>
            <a:ext cx="1736792" cy="231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86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79512" y="404664"/>
            <a:ext cx="8784976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Ćwiczenie</a:t>
            </a:r>
          </a:p>
          <a:p>
            <a:pPr algn="ctr"/>
            <a:r>
              <a:rPr lang="pl-PL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Unieś-dostaw</a:t>
            </a:r>
            <a:endParaRPr lang="pl-PL" sz="9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9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Ustawienie z boku drabinki lewa strona,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Krok nogą prawą w przód następnie szybki wznos lewej nogi ugiętej w kolanie i szybkie dostawienie do nogi prawej itd. do końca drabinki.(nogę lewą przenosimy nad szczebelkiem)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Powrót marszem na linie startu zmiana strony na prawą</a:t>
            </a:r>
          </a:p>
          <a:p>
            <a:pPr lvl="0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Ćwiczenie powtarzamy x2</a:t>
            </a:r>
          </a:p>
          <a:p>
            <a:endParaRPr lang="pl-PL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/>
              <a:t>.</a:t>
            </a:r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013176"/>
            <a:ext cx="3888432" cy="1420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48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620688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Ćwiczenie </a:t>
            </a:r>
          </a:p>
          <a:p>
            <a:pPr lvl="0" algn="ctr"/>
            <a:r>
              <a:rPr lang="pl-PL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Przeskoki z przysiadem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Przeskoki obunóż nad szczebelkami z przejściem do lekkiego przysiadu i  ponowny przeskok nad następnym szczebelkiem, z jednoczesną pracą rąk. (Ręce wykonują zamach przed wyskokiem).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Powrót marszem na linie startu</a:t>
            </a:r>
          </a:p>
          <a:p>
            <a:pPr lvl="0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Ćwiczenie powtarzamy x2</a:t>
            </a:r>
          </a:p>
        </p:txBody>
      </p:sp>
      <p:pic>
        <p:nvPicPr>
          <p:cNvPr id="3" name="Obraz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35572"/>
            <a:ext cx="6696744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3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8201" y="188640"/>
            <a:ext cx="87129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Ćwiczenie</a:t>
            </a:r>
          </a:p>
          <a:p>
            <a:pPr algn="ctr"/>
            <a:r>
              <a:rPr lang="pl-PL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Ćwiczenie oddechowe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Spokojny marsz nad szczebelkami z wdechem i wydechem.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Przejście nad 1 szczebelkiem, wykonujemy wspięcie na palcach wdech.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Przejście nad 2 szczebelkiem stopy stawiamy na podłodze i wykonujemy wydech itd. na przemian do końca drabinki.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Powrót marszem na linię startu 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Ćwiczenie powtarzamy x2 </a:t>
            </a:r>
            <a:endParaRPr lang="pl-PL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945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95536" y="431666"/>
            <a:ext cx="786389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Ćwiczenie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Przeskoki obunóż nad szczebelkami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Przeskoki obunóż pojedynczo nad wszystkimi szczebelkami 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Powrót marszem na linię startu </a:t>
            </a:r>
          </a:p>
          <a:p>
            <a:pPr lvl="0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Ćwiczenie wykonujemy x2</a:t>
            </a:r>
          </a:p>
          <a:p>
            <a:pPr lvl="0"/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6696744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072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404664"/>
            <a:ext cx="8424936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Ćwiczenia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/>
            <a:r>
              <a:rPr lang="pl-PL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Przeskoki  na prawej nodze  </a:t>
            </a:r>
          </a:p>
          <a:p>
            <a:pPr lvl="0"/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Przeskoki kolejno na wszystkimi</a:t>
            </a:r>
          </a:p>
          <a:p>
            <a:pPr lvl="0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szczebelkami na nodze prawej.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Powrót marszem na linię startu</a:t>
            </a:r>
          </a:p>
          <a:p>
            <a:pPr lvl="0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Ćwiczenie wykonujemy x2</a:t>
            </a:r>
          </a:p>
        </p:txBody>
      </p:sp>
      <p:pic>
        <p:nvPicPr>
          <p:cNvPr id="3" name="Obraz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7" r="26689"/>
          <a:stretch/>
        </p:blipFill>
        <p:spPr bwMode="auto">
          <a:xfrm rot="5400000">
            <a:off x="3527884" y="2240868"/>
            <a:ext cx="1296144" cy="4824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8038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332656"/>
            <a:ext cx="835292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Ćwiczenie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pl-PL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Przeskoki na lewej nodze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Przeskoki kolejno nad wszystkimi </a:t>
            </a:r>
          </a:p>
          <a:p>
            <a:pPr lvl="0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szczebelkami na nodze lewej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Powrót marszem na linię startu</a:t>
            </a:r>
          </a:p>
          <a:p>
            <a:pPr lvl="0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Ćwiczenie powtarzamy x2</a:t>
            </a:r>
          </a:p>
        </p:txBody>
      </p:sp>
      <p:pic>
        <p:nvPicPr>
          <p:cNvPr id="5" name="Obraz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2" t="-1146" r="46315" b="1146"/>
          <a:stretch/>
        </p:blipFill>
        <p:spPr bwMode="auto">
          <a:xfrm rot="5400000">
            <a:off x="3368565" y="2183406"/>
            <a:ext cx="1181219" cy="4824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3715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504" y="116632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Ćwiczenie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Przeskoki obunóż i do rozkroku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Wykonujemy przeskoki obunóż nad 1 szczebelkiem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następnie wykonujemy podskok do rozkroku nad  </a:t>
            </a:r>
          </a:p>
          <a:p>
            <a:pPr lvl="0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 szczebelkiem </a:t>
            </a:r>
          </a:p>
          <a:p>
            <a:pPr lvl="0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(stopy po skoku ustawione tak był szczebelek był </a:t>
            </a:r>
          </a:p>
          <a:p>
            <a:pPr lvl="0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pomiędzy nimi)          	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ponownie obunóż przeskok nad kolejnym 3 szczebelkiem itd. do końca drabinki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Powrót marszem na linie startu.</a:t>
            </a:r>
          </a:p>
          <a:p>
            <a:pPr lvl="0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Ćwiczenie powtarzamy x2</a:t>
            </a:r>
          </a:p>
        </p:txBody>
      </p:sp>
      <p:pic>
        <p:nvPicPr>
          <p:cNvPr id="3" name="Obraz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085184"/>
            <a:ext cx="2857500" cy="129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978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260648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5.Ćwiczenie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pl-PL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Przeskoki obunóż  bokiem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Przeskoki obunóż kolejno nad wszystkimi szczebelkami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(ustawienie lewym bokiem do  drabinki)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Powrót marszem na linię startu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Przeskoki obunóż kolejno nad wszystkimi szczebelkami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(ustawienie prawym bokiem do drabinki)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Ćwiczenie wykonujemy x2 z lewej i prawej strony.</a:t>
            </a:r>
          </a:p>
        </p:txBody>
      </p:sp>
      <p:pic>
        <p:nvPicPr>
          <p:cNvPr id="3" name="Obraz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2" t="39629" r="5384" b="41520"/>
          <a:stretch/>
        </p:blipFill>
        <p:spPr bwMode="auto">
          <a:xfrm rot="5400000">
            <a:off x="2603431" y="4658539"/>
            <a:ext cx="1477645" cy="746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az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2" t="39629" r="5384" b="41520"/>
          <a:stretch/>
        </p:blipFill>
        <p:spPr bwMode="auto">
          <a:xfrm rot="5400000">
            <a:off x="3365847" y="4658540"/>
            <a:ext cx="1477645" cy="746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az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2" t="39629" r="5384" b="41520"/>
          <a:stretch/>
        </p:blipFill>
        <p:spPr bwMode="auto">
          <a:xfrm rot="5400000">
            <a:off x="3973870" y="4658539"/>
            <a:ext cx="1477645" cy="746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2" t="39629" r="5384" b="41520"/>
          <a:stretch/>
        </p:blipFill>
        <p:spPr bwMode="auto">
          <a:xfrm rot="5400000">
            <a:off x="4624211" y="4658539"/>
            <a:ext cx="1477645" cy="746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2" t="39629" r="5384" b="41520"/>
          <a:stretch/>
        </p:blipFill>
        <p:spPr bwMode="auto">
          <a:xfrm rot="5400000">
            <a:off x="5286677" y="4658539"/>
            <a:ext cx="1477645" cy="746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2" t="39629" r="5384" b="41520"/>
          <a:stretch/>
        </p:blipFill>
        <p:spPr bwMode="auto">
          <a:xfrm rot="5400000">
            <a:off x="2009070" y="4658539"/>
            <a:ext cx="1477645" cy="746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az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5" t="5587" r="12300" b="78051"/>
          <a:stretch/>
        </p:blipFill>
        <p:spPr bwMode="auto">
          <a:xfrm rot="16200000">
            <a:off x="1381056" y="4777287"/>
            <a:ext cx="1362075" cy="624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306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332656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Ćwiczenie </a:t>
            </a:r>
          </a:p>
          <a:p>
            <a:pPr algn="ctr"/>
            <a:r>
              <a:rPr lang="pl-PL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Przeskoki obunóż ze skrętem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Przeskoki obunóż nad szczebelkami w przód z ćwierć obrotem i ustawienie stóp przy szczebelku raz na lewo raz na prawo itd. do końca  drabinki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Powrót marszem na linię startu</a:t>
            </a:r>
          </a:p>
          <a:p>
            <a:pPr lvl="0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Ćwiczenie powtarzamy x2 </a:t>
            </a:r>
          </a:p>
          <a:p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74049" y="2132856"/>
            <a:ext cx="1872208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53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332656"/>
            <a:ext cx="86409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8650" algn="l"/>
              </a:tabLst>
            </a:pPr>
            <a: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Ćwiczenie  </a:t>
            </a:r>
          </a:p>
          <a:p>
            <a:pPr algn="ctr">
              <a:tabLst>
                <a:tab pos="628650" algn="l"/>
              </a:tabLst>
            </a:pPr>
            <a:r>
              <a:rPr lang="pl-PL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Bieg nad szczebelkami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Wykonujemy bieg nad szczebelkami pokonując kolejno wszystkie szczebelki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od pierwszego do ostatniego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Powrót marszem na linię startu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Ćwiczenie wykonujemy x2</a:t>
            </a:r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69308" y="3063231"/>
            <a:ext cx="2771775" cy="3950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080512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ort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963</Words>
  <Application>Microsoft Office PowerPoint</Application>
  <PresentationFormat>Pokaz na ekranie (4:3)</PresentationFormat>
  <Paragraphs>164</Paragraphs>
  <Slides>22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22</vt:i4>
      </vt:variant>
    </vt:vector>
  </HeadingPairs>
  <TitlesOfParts>
    <vt:vector size="24" baseType="lpstr">
      <vt:lpstr>Motyw pakietu Office</vt:lpstr>
      <vt:lpstr>sport</vt:lpstr>
      <vt:lpstr>    Zestaw ćwiczeń          domowych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Uniwersytet Warmińsko-Mazurski w Olsztynie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Zestaw ćwiczeń          domowych</dc:title>
  <dc:creator>UWM</dc:creator>
  <cp:lastModifiedBy>UWM</cp:lastModifiedBy>
  <cp:revision>43</cp:revision>
  <dcterms:created xsi:type="dcterms:W3CDTF">2021-01-19T20:49:14Z</dcterms:created>
  <dcterms:modified xsi:type="dcterms:W3CDTF">2021-01-25T10:50:08Z</dcterms:modified>
</cp:coreProperties>
</file>