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3" r:id="rId2"/>
    <p:sldId id="373" r:id="rId3"/>
    <p:sldId id="347" r:id="rId4"/>
    <p:sldId id="345" r:id="rId5"/>
    <p:sldId id="346" r:id="rId6"/>
    <p:sldId id="348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2" r:id="rId16"/>
    <p:sldId id="370" r:id="rId17"/>
    <p:sldId id="371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89571" autoAdjust="0"/>
  </p:normalViewPr>
  <p:slideViewPr>
    <p:cSldViewPr>
      <p:cViewPr varScale="1">
        <p:scale>
          <a:sx n="86" d="100"/>
          <a:sy n="86" d="100"/>
        </p:scale>
        <p:origin x="124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92720"/>
            <a:ext cx="8928992" cy="2236280"/>
          </a:xfrm>
        </p:spPr>
        <p:txBody>
          <a:bodyPr anchor="b">
            <a:noAutofit/>
          </a:bodyPr>
          <a:lstStyle/>
          <a:p>
            <a:pPr algn="ctr"/>
            <a:r>
              <a:rPr kumimoji="0" lang="pl-PL" sz="7200" b="1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 PODSTAWOWA</a:t>
            </a:r>
            <a:endParaRPr lang="en-US" sz="72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688632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F8FB32-8C7E-465F-8E21-AC5BB091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4149080"/>
            <a:ext cx="892899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pl-PL" sz="5100" b="1" dirty="0">
                <a:solidFill>
                  <a:schemeClr val="accent2"/>
                </a:solidFill>
              </a:rPr>
              <a:t>ĆWICZENIA ROZCIĄGAJĄCE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8583612-B76B-4233-B920-D840FC813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20188"/>
            <a:ext cx="194780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395591F9-B874-41FF-B236-DFECE295D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59" y="5272656"/>
            <a:ext cx="2088232" cy="123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67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8.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82453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Siądź w rozkroku, ugnij nogi w stawach kolanowych i przyciągnij pięty do pośladków. 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Naciśnij przedramionami na kolana, kierując je w stronę podłoża.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Powtórz ćwiczenie 3 razy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1" name="Symbol zastępczy zawartości 10" descr="Obraz zawierający szkicowanie&#10;&#10;Opis wygenerowany automatycznie">
            <a:extLst>
              <a:ext uri="{FF2B5EF4-FFF2-40B4-BE49-F238E27FC236}">
                <a16:creationId xmlns:a16="http://schemas.microsoft.com/office/drawing/2014/main" id="{5F0349CB-DE00-4798-A72B-5954D92DEC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96584"/>
            <a:ext cx="2975387" cy="3302524"/>
          </a:xfrm>
        </p:spPr>
      </p:pic>
    </p:spTree>
    <p:extLst>
      <p:ext uri="{BB962C8B-B14F-4D97-AF65-F5344CB8AC3E}">
        <p14:creationId xmlns:p14="http://schemas.microsoft.com/office/powerpoint/2010/main" val="764948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9.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256584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Usiądź w rozkroku, ugnij jedną nogę i przyciągnij piętę w stronę pośladków.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Wykonaj skłon w przód do nogi wyprostowanej.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0541944-9C8F-4276-AB4D-000DE4D03A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" t="19136" r="3013" b="9789"/>
          <a:stretch/>
        </p:blipFill>
        <p:spPr>
          <a:xfrm>
            <a:off x="5508104" y="2852936"/>
            <a:ext cx="3376796" cy="1944216"/>
          </a:xfrm>
        </p:spPr>
      </p:pic>
    </p:spTree>
    <p:extLst>
      <p:ext uri="{BB962C8B-B14F-4D97-AF65-F5344CB8AC3E}">
        <p14:creationId xmlns:p14="http://schemas.microsoft.com/office/powerpoint/2010/main" val="555182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10.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608512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342900" marR="0" lvl="0" indent="-34290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 leżeniu tyłem, ugnij jedną nogę w stawie kolanowym i chwyć dłońmi za przednią część podudzia.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Przyciągnij ugiętą nogę do brzucha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 klatki piersiowej.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4" name="Symbol zastępczy zawartości 13">
            <a:extLst>
              <a:ext uri="{FF2B5EF4-FFF2-40B4-BE49-F238E27FC236}">
                <a16:creationId xmlns:a16="http://schemas.microsoft.com/office/drawing/2014/main" id="{FF706957-5D76-4F7F-9CAC-8659B3B006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068960"/>
            <a:ext cx="4104456" cy="1491727"/>
          </a:xfrm>
        </p:spPr>
      </p:pic>
    </p:spTree>
    <p:extLst>
      <p:ext uri="{BB962C8B-B14F-4D97-AF65-F5344CB8AC3E}">
        <p14:creationId xmlns:p14="http://schemas.microsoft.com/office/powerpoint/2010/main" val="39633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11.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46449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W leżeniu tyłem unieś jedną nogę i ugnij w stawie kolanowym. Zaczep o stopę skakankę, sznurek lub pasek.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Wyprostuj nogę i delikatnie przyciągnij ją w kierunku brzucha i klatki piersiowej.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7" name="Symbol zastępczy zawartości 6" descr="Obraz zawierający tekst, książka&#10;&#10;Opis wygenerowany automatycznie">
            <a:extLst>
              <a:ext uri="{FF2B5EF4-FFF2-40B4-BE49-F238E27FC236}">
                <a16:creationId xmlns:a16="http://schemas.microsoft.com/office/drawing/2014/main" id="{E9833C41-73F7-413C-9B7A-5F3AEC4D7A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93522"/>
            <a:ext cx="3560919" cy="3792433"/>
          </a:xfrm>
        </p:spPr>
      </p:pic>
    </p:spTree>
    <p:extLst>
      <p:ext uri="{BB962C8B-B14F-4D97-AF65-F5344CB8AC3E}">
        <p14:creationId xmlns:p14="http://schemas.microsoft.com/office/powerpoint/2010/main" val="3145383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12.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608512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Leżenie tyłem, nogi ugięte w stawach kolanowych, stopy oparte o podłoże.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Oprzyj stopę jednej nogi na kolanie drugiej i unieś je w górę. Chwyć dłońmi za tylną część uda, a następnie przyciągnij nogi 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w kierunku brzucha i klatki piersiowej.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7" name="Symbol zastępczy zawartości 6" descr="Obraz zawierający tekst, książka, niebo, łyżwiarstwo&#10;&#10;Opis wygenerowany automatycznie">
            <a:extLst>
              <a:ext uri="{FF2B5EF4-FFF2-40B4-BE49-F238E27FC236}">
                <a16:creationId xmlns:a16="http://schemas.microsoft.com/office/drawing/2014/main" id="{B6668072-2C9F-4191-AE84-711B70B6BC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040646"/>
            <a:ext cx="3672408" cy="3692222"/>
          </a:xfrm>
        </p:spPr>
      </p:pic>
    </p:spTree>
    <p:extLst>
      <p:ext uri="{BB962C8B-B14F-4D97-AF65-F5344CB8AC3E}">
        <p14:creationId xmlns:p14="http://schemas.microsoft.com/office/powerpoint/2010/main" val="2991181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13.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176464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Leżenie przodem, głowa oparta brodą lub czołem na podłożu.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Ugnij jedną nogę w stawie kolanowym. Chwyć dłonią za stopę i przyciągnij delikatnie piętę do pośladka.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Zmień nogę i powtórz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ćwiczenie 3 razy.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6" name="Symbol zastępczy zawartości 15" descr="Obraz zawierający tekst&#10;&#10;Opis wygenerowany automatycznie">
            <a:extLst>
              <a:ext uri="{FF2B5EF4-FFF2-40B4-BE49-F238E27FC236}">
                <a16:creationId xmlns:a16="http://schemas.microsoft.com/office/drawing/2014/main" id="{536677FA-A296-4D70-8305-3F4B2072E9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034820"/>
            <a:ext cx="4320480" cy="1186268"/>
          </a:xfrm>
        </p:spPr>
      </p:pic>
    </p:spTree>
    <p:extLst>
      <p:ext uri="{BB962C8B-B14F-4D97-AF65-F5344CB8AC3E}">
        <p14:creationId xmlns:p14="http://schemas.microsoft.com/office/powerpoint/2010/main" val="3798652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14.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320480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Leżenie przodem, ręce zgięte w stawach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łokciowych. Dłonie oparte o podłoże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na wysokości barków.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Wyprostuj ręce i unieś tułów, dociskając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biodra do podłoża. 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Powtórz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ćwiczenie 3 razy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1" name="Symbol zastępczy zawartości 10" descr="Obraz zawierający tekst&#10;&#10;Opis wygenerowany automatycznie">
            <a:extLst>
              <a:ext uri="{FF2B5EF4-FFF2-40B4-BE49-F238E27FC236}">
                <a16:creationId xmlns:a16="http://schemas.microsoft.com/office/drawing/2014/main" id="{05617003-4F0C-4B22-B459-E3A3D5037A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46" y="2276872"/>
            <a:ext cx="3830969" cy="1152128"/>
          </a:xfrm>
        </p:spPr>
      </p:pic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995FAC89-CDD8-41A6-B609-4F8D78D9BF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"/>
          <a:stretch/>
        </p:blipFill>
        <p:spPr>
          <a:xfrm>
            <a:off x="5004048" y="3612700"/>
            <a:ext cx="3696560" cy="212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74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15.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608512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Wykonaj klęk podparty, dłonie oprzyj o podłoże i ustaw je na szerokość barków.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Wygnij plecy maksymalnie w górę i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napnij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mocno mięśnie brzucha.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Powtórz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ćwiczenie 3 razy.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8A7D28A-BE87-43F3-BAEB-E98694C647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73730" y="2204865"/>
            <a:ext cx="3574733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0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052736"/>
            <a:ext cx="8928992" cy="818491"/>
          </a:xfr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br>
              <a:rPr kumimoji="0" lang="pl-PL" sz="5000" b="1" i="0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pl-PL" sz="5000" b="1" i="0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ĆWICZENIA ROZCIĄGAJĄCE</a:t>
            </a:r>
            <a:endParaRPr lang="en-US" sz="72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4005064"/>
            <a:ext cx="8640960" cy="2349861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F8FB32-8C7E-465F-8E21-AC5BB091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1988840"/>
            <a:ext cx="8928992" cy="453650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Zanim przystąpisz do ćwiczeń, wykonaj 10 minutową rozgrzewkę.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Dzięki ćwiczeniom rozciągającym :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 poprawisz sylwetkę,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 zmniejszysz ryzyko kontuzji,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 zwiększysz ruchomość stawów,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 zwiększysz napływ krwi do mięśni,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 szybciej zregenerujesz mięśnie po treningu,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 wzmocnisz i uelastycznisz ścięgna oraz więzadła,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 rozluźnisz mięśnie, co spowoduje lepsze samopoczucie psychiczne.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Ćwiczenia rozciągające wykonuj </a:t>
            </a: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ostrożnie i delikatnie, unikając gwałtownych ruchów. </a:t>
            </a:r>
            <a:r>
              <a:rPr lang="pl-PL" altLang="pl-PL" sz="22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Możesz odczuwać</a:t>
            </a:r>
            <a:r>
              <a:rPr kumimoji="0" lang="pl-PL" altLang="pl-PL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lekki dyskomfort, ale nie ból.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9914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256584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Stań w lekkim rozkroku, stopy ustaw na szerokość  barków. </a:t>
            </a:r>
            <a:r>
              <a:rPr lang="pl-PL" altLang="pl-PL" sz="1800" b="1" kern="0" dirty="0">
                <a:latin typeface="Bell MT" panose="02020503060305020303" pitchFamily="18" charset="0"/>
              </a:rPr>
              <a:t>Prawą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 dłonią chwyć za łokieć </a:t>
            </a:r>
            <a:r>
              <a:rPr lang="pl-PL" altLang="pl-PL" sz="1800" b="1" kern="0" dirty="0">
                <a:latin typeface="Bell MT" panose="02020503060305020303" pitchFamily="18" charset="0"/>
              </a:rPr>
              <a:t>lewej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 ręki.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Naciśnij na łokieć ćwiczącej ręki, przyciągając go w kierunku </a:t>
            </a:r>
            <a:r>
              <a:rPr lang="pl-PL" altLang="pl-PL" sz="1800" b="1" kern="0" dirty="0">
                <a:latin typeface="Bell MT" panose="02020503060305020303" pitchFamily="18" charset="0"/>
              </a:rPr>
              <a:t>prawego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 barku.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latin typeface="Bell MT" panose="02020503060305020303" pitchFamily="18" charset="0"/>
              </a:rPr>
              <a:t>Zmień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rękę i powtórz ćwiczenie 3 razy. 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  <p:pic>
        <p:nvPicPr>
          <p:cNvPr id="10" name="Symbol zastępczy zawartości 9" descr="Obraz zawierający tekst&#10;&#10;Opis wygenerowany automatycznie">
            <a:extLst>
              <a:ext uri="{FF2B5EF4-FFF2-40B4-BE49-F238E27FC236}">
                <a16:creationId xmlns:a16="http://schemas.microsoft.com/office/drawing/2014/main" id="{546DE49A-CCBE-4BAB-A3A9-EA47C1B165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84784"/>
            <a:ext cx="2232248" cy="4567060"/>
          </a:xfrm>
        </p:spPr>
      </p:pic>
    </p:spTree>
    <p:extLst>
      <p:ext uri="{BB962C8B-B14F-4D97-AF65-F5344CB8AC3E}">
        <p14:creationId xmlns:p14="http://schemas.microsoft.com/office/powerpoint/2010/main" val="34065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2.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54461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Stań na 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prawej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nodze, drugą unieś i zegnij w kolanie. 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Lewą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ręką chwyć za stopę. 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Dla utrzymania równowagi możesz oprzeć się o ścianę.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Piętę zgiętej nogi przyciągnij do pośladka.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8A3CCB96-8E4D-4E00-8534-64326E5918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44824"/>
            <a:ext cx="2592288" cy="3829309"/>
          </a:xfrm>
        </p:spPr>
      </p:pic>
    </p:spTree>
    <p:extLst>
      <p:ext uri="{BB962C8B-B14F-4D97-AF65-F5344CB8AC3E}">
        <p14:creationId xmlns:p14="http://schemas.microsoft.com/office/powerpoint/2010/main" val="104668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3.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6336704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Stań w półprzysiadzie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na 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jednej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nodze, drugą wysuń w przód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i oprzyj piętą o podłoże. Dłonie połóż na biodrach.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Wykonaj mocny skłon w przód do nogi wyprostowanej. Podczas skłonu kolana powinny być złączone, a plecy proste.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pic>
        <p:nvPicPr>
          <p:cNvPr id="15" name="Symbol zastępczy zawartości 14" descr="Obraz zawierający tekst&#10;&#10;Opis wygenerowany automatycznie">
            <a:extLst>
              <a:ext uri="{FF2B5EF4-FFF2-40B4-BE49-F238E27FC236}">
                <a16:creationId xmlns:a16="http://schemas.microsoft.com/office/drawing/2014/main" id="{ACF16848-08D0-4F5B-8FFA-3887066F55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4248" y="1988840"/>
            <a:ext cx="2010720" cy="3543119"/>
          </a:xfrm>
        </p:spPr>
      </p:pic>
    </p:spTree>
    <p:extLst>
      <p:ext uri="{BB962C8B-B14F-4D97-AF65-F5344CB8AC3E}">
        <p14:creationId xmlns:p14="http://schemas.microsoft.com/office/powerpoint/2010/main" val="253336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4.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256584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Stań w wypadzie przodem, twarzą do ściany, opierając o nią obydwie dłonie.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Dociśnij piętę nogi wyprostowanej do podłoża.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Zatrzymaj tę pozycję 10 - 20 sekund. </a:t>
            </a:r>
            <a:endParaRPr lang="pl-PL" altLang="pl-PL" sz="1800" b="1" kern="0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0E9C09FD-98BF-44F0-AB3A-4BFE92EEC3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2"/>
          <a:stretch/>
        </p:blipFill>
        <p:spPr>
          <a:xfrm>
            <a:off x="5626212" y="2060848"/>
            <a:ext cx="3234989" cy="3307828"/>
          </a:xfrm>
        </p:spPr>
      </p:pic>
    </p:spTree>
    <p:extLst>
      <p:ext uri="{BB962C8B-B14F-4D97-AF65-F5344CB8AC3E}">
        <p14:creationId xmlns:p14="http://schemas.microsoft.com/office/powerpoint/2010/main" val="292663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5.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82453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Stań w pozycji wyprostowanej o nogach złączonych.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Wykonaj maksymalny skłon w przód, starając się nie uginać nóg w stawach kolanowych.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Powtórz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ćwiczenie 3 razy.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85921EC9-7EA8-40D5-95E6-9453556190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1144" t="11493" r="4159" b="1486"/>
          <a:stretch/>
        </p:blipFill>
        <p:spPr>
          <a:xfrm>
            <a:off x="5940152" y="2348880"/>
            <a:ext cx="2016224" cy="281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3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6.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18457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Wykonaj klęk jednonóż i oprzyj dłonie na kolanie nogi wykrocznej.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Tułów trzymaj wyprostowany.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Opuść biodra jak najniżej w kierunku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podłoża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. Podczas maksymalnego rozciągnięcia kolano nogi wykrocznej nie może wyjść poza linię palców stopy.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6" name="Symbol zastępczy zawartości 15">
            <a:extLst>
              <a:ext uri="{FF2B5EF4-FFF2-40B4-BE49-F238E27FC236}">
                <a16:creationId xmlns:a16="http://schemas.microsoft.com/office/drawing/2014/main" id="{C99E4090-A9EE-4624-B43B-29C831476F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21866" y="2564904"/>
            <a:ext cx="3372871" cy="283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5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7.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19" y="1340768"/>
            <a:ext cx="5256585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Wykonaj klęk jednonóż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i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  <a:ea typeface="+mn-ea"/>
                <a:cs typeface="+mn-cs"/>
              </a:rPr>
              <a:t>ugnij nogę zakroczną, chwytając</a:t>
            </a: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 dłonią za stopę.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Delikatnie przyciągnij piętę w stronę pośladka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. Utrzymuj tułów wyprostowany.</a:t>
            </a: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10 - 20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Zmień nogę i powtórz ćwiczenie 3 razy.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20" name="Symbol zastępczy zawartości 19">
            <a:extLst>
              <a:ext uri="{FF2B5EF4-FFF2-40B4-BE49-F238E27FC236}">
                <a16:creationId xmlns:a16="http://schemas.microsoft.com/office/drawing/2014/main" id="{3DDF218C-5609-459B-AEDE-1CFB9346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4402" y="2276872"/>
            <a:ext cx="2944297" cy="322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01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5155</TotalTime>
  <Words>1011</Words>
  <Application>Microsoft Office PowerPoint</Application>
  <PresentationFormat>Pokaz na ekranie (4:3)</PresentationFormat>
  <Paragraphs>231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Bell MT</vt:lpstr>
      <vt:lpstr>Calibri</vt:lpstr>
      <vt:lpstr>Constantia</vt:lpstr>
      <vt:lpstr>Wingdings 2</vt:lpstr>
      <vt:lpstr>Przepływ</vt:lpstr>
      <vt:lpstr>GIMNASTYKA PODSTAWOWA</vt:lpstr>
      <vt:lpstr> ĆWICZENIA ROZCIĄGAJĄCE</vt:lpstr>
      <vt:lpstr>1. ĆWICZENIE</vt:lpstr>
      <vt:lpstr>2. ĆWICZENIE</vt:lpstr>
      <vt:lpstr>3. ĆWICZENIE</vt:lpstr>
      <vt:lpstr>4. ĆWICZENIE</vt:lpstr>
      <vt:lpstr>5. ĆWICZENIE</vt:lpstr>
      <vt:lpstr>6. ĆWICZENIE</vt:lpstr>
      <vt:lpstr>7. ĆWICZENIE</vt:lpstr>
      <vt:lpstr>8. ĆWICZENIE</vt:lpstr>
      <vt:lpstr>9. ĆWICZENIE</vt:lpstr>
      <vt:lpstr>10. ĆWICZENIE</vt:lpstr>
      <vt:lpstr>11. ĆWICZENIE</vt:lpstr>
      <vt:lpstr>12. ĆWICZENIE</vt:lpstr>
      <vt:lpstr>13. ĆWICZENIE</vt:lpstr>
      <vt:lpstr>14. ĆWICZENIE</vt:lpstr>
      <vt:lpstr>15. ĆWICZENIE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GIMNASTYKA PODSTAWOWA</dc:title>
  <dc:creator>Ewa</dc:creator>
  <cp:lastModifiedBy>Marzena Jurgielewicz-Urniaż</cp:lastModifiedBy>
  <cp:revision>32</cp:revision>
  <dcterms:created xsi:type="dcterms:W3CDTF">2010-10-07T07:34:52Z</dcterms:created>
  <dcterms:modified xsi:type="dcterms:W3CDTF">2021-02-15T18:46:35Z</dcterms:modified>
</cp:coreProperties>
</file>