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5596" autoAdjust="0"/>
  </p:normalViewPr>
  <p:slideViewPr>
    <p:cSldViewPr>
      <p:cViewPr varScale="1">
        <p:scale>
          <a:sx n="82" d="100"/>
          <a:sy n="82" d="100"/>
        </p:scale>
        <p:origin x="16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B151E1-E9DF-4377-8530-318CC91C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4824"/>
            <a:ext cx="4152900" cy="14097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ugiętej nogi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klęku podpartym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Uklęknij i oprzyj dłonie na podłożu. Tułów powinien tworzyć linię prostą. W stawach ramiennych i biodrowych zachowaj kąt prosty.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w górę nogę zgiętą w kolanie, piętę kieruj w stronę sufitu, mocno napnij pośladek i zatrzymaj w tej pozycji 3 sekundy. Następnie opuść nogę nie dotykając kolanem podłoża.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Mięśnie brzucha miej stale napięte, a wzrok skierowany między dłonie. Bezpieczniejsza pozycja wyjściowa dla Twojego kręgosłupa w tym ćwiczeniu to klęk podparty na przedramionach (ćwiczenie 8).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dirty="0"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B68502-A87D-4749-B7E6-FFCA27369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9300"/>
            <a:ext cx="4152900" cy="14097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7" y="1700808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ugiętej nogi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z obciążeniem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klęku podpartym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600" b="1" dirty="0"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Uklęknij na podłodze, oprzyj tułów na rękach lub przedramionach. Tułów powinien tworzyć linię prostą. W stawach biodrowych i ramiennych zachowaj kąt prosty. Pod kolanem umieść hantle lub butelkę z wodą mineralną, aby obciążyć nogę.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ugiętą nogę w kolanie z obciążeniem kierując piętę w stronę sufitu - mocno napinając mięśnie pośladka i całej nogi. Utrzymaj pozycję 3 sekundy, a następnie opuść nie dotykając podłoża.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</a:t>
            </a: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 Mięśnie brzucha miej stale napięte, a wzrok skierowany między dłonie. Bezpieczniejsza pozycja wyjściowa dla Twojego kręgosłupa w tym ćwiczeniu to klęk podparty na przedramionach (ćwiczenie 8).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dirty="0"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1CC7A44-1A53-453C-A69C-0DAC74FB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4152900" cy="14097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Krzyżowanie nóg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klęku podpartym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na przedramionach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Uklęknij na podłodze. Oprzyj tułów na przedramionach. Tułów powinien tworzyć linię prostą. Stawy kolanowe, ramienne i łokciowe ugięte pod kątem prostym.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Wyprostuj nogę w kolanie unieś do poziomu bioder mocno napinając pośladek, a następnie przenieś ją w bok (skrzyżuj) daleko za kolano nogi postawnej. Dotknij stopą podłoża i wróć do pozycji z wyprostowaną nogą na wysokości bioder potem przejdź do klęku nie dotykając kolanem maty/podłogi.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4</a:t>
            </a: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. UWAGA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Przy zmianie nogi zwróć uwagę na kąty proste w stawach biodrowych, ramiennych i łokciowych.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Krzyżowanie nogi – wdech, powrót nogi ze zgięciem – wydech.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71B27C7-7337-4559-83A0-801EB70D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00808"/>
            <a:ext cx="4152900" cy="14097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prostej nogi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z krzyżowaniem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podporze na przedramionach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  <a:endParaRPr lang="pl-PL" altLang="pl-PL" sz="4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klęk podparty na przedramionach z zachowaniem prostego tułowia i kątów prostych w stawach biodrowych i ramiennych. Wyprostuj nogę i unieś na wysokość bioder.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Mocno napnij mięśnie pośladka nogi uniesionej (wytrzymaj 2 sekundy), następnie przenieś maksymalnie w bok krzyżując za kolano nogi postawnej i zbliżając stopę do podłoża (wytrzymaj 2 sekundy). Wróć do pozycji wyjściowej.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w 3 seriach po 15 powtórzeń na każdą nogę.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UWAGA: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Przy zmianie nogi zwróć uwagę na kąty proste w stawach biodrowych, ramiennych i łokciowych.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skrzyżowanie nogi – wdech, powrót do pozycji wyjściowej – wydech.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bioder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Przejdź do leżenia tyłem (połóż się na plecach). Ułóż ręce wzdłuż tułowia, wzrok skieruj w sufit. Ugnij nogi w kolanach, stopy na szerokość bioder. 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biodra nad podłoże, mocno napnij pośladki, wytrzymaj w tej pozycji 3 sekundy, a następnie wolno opuść biodra nie dotykając podłoża. 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Nie napinaj mięśni szyi. Stopy możesz położyć na podwyższeniu.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bioder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90BE5C9-39E3-4F2B-822E-1F7A1396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99591"/>
            <a:ext cx="4152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12968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 bioder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z wyprostem nogi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Przejdź do leżenia tyłem, ułóż ręce wzdłuż tułowia, wzrok skieruj w stronę sufitu, łopatki przyklejone do podłoża, napnij mięśnie brzucha. Stopy oprzyj na podłożu, tak aby przylegały do siebie, ugnij nogi w kolanach. Nogi mają być złączone po stronie wewnętrznej na całej długości.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biodra wysoko, napnij pośladki, wyprostuj jedną nogę (kolana cały czas złączone) i w tej pozycji wytrzymaj 3 sekundy. Następnie wolno opuść biodra, ale nie dotykaj podłoża. Noga wraca do pozycji wyjściowej. 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</a:t>
            </a: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 Nie napinaj mięśni szyi. Wznosy jednej nogi staraj się wykonać bez przerwy.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bioder i wyprost nogi – wydech, opust – wdech.</a:t>
            </a: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4A10629-5D80-4757-8D5E-EF230954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019300"/>
            <a:ext cx="4152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4096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14.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bioder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z wyprostowaną nogą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Przejdź do leżenia tyłem, ręce ułóż wzdłuż tułowia, wzrok skieruj w stronę sufitu, ugnij nogi w kolanach, jedną nogę wyprostuj w stawie kolanowym. Mocno napnij mięśnie pośladkowe i mięśnie brzucha.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biodra maksymalnie w górę mając wyprostowaną jedną nogą, której pięta skierowana jest w stronę sufitu. Wytrzymaj 3 sekundy, a następnie wróć do pozycji wyjściowej nie dotykając biodrami podłoża.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Nie napinaj mięśni szyi. Wznosy na jednej nodze staraj się wykonać bez przerwy.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 wznos bioder – wydech, opus bioder – wdech.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851972E-8057-4F84-AC9C-F33897535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35" y="1628800"/>
            <a:ext cx="445476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4096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15.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 prostej nogi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leżeniu przodem</a:t>
            </a:r>
          </a:p>
          <a:p>
            <a:pPr marL="914400" indent="-914400">
              <a:spcBef>
                <a:spcPts val="0"/>
              </a:spcBef>
              <a:buAutoNum type="arabicPeriod"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Przejdź do leżenia przodem (połóż się na brzuchu). Złącz dłonie i oprzyj na nich czoło (broda przy klatce piersiowej). Nogi ułóż na szerokość bioder, kolana wyprostowane.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. </a:t>
            </a: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jedną nogę (przyciskając biodra do podłoża), napnij maksymalnie pośladek pracującej kończyny i wytrzymaj 10 sekund. Następnie opuść nogę nie dotykając podłoża.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Zwróć uwagę na nieangażowanie górnej części ciała w tym ćwiczeniu. Dobrą pozycją wyjściową jest także leżenie przodem z wyprostowanymi rękoma na szerokość barków w przód. Głowa jest przedłużeniem kręgosłupa.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 wznos nogi – wydech, opust nogi – wdech.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6D52A49-86F9-4F1E-A830-47648926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91" y="1782349"/>
            <a:ext cx="466689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6D5A422-30FD-4093-A411-93DA6203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90" y="2475877"/>
            <a:ext cx="4066898" cy="3019506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Ćwiczenia na mięśnie pośladkowe</a:t>
            </a:r>
            <a:endParaRPr lang="en-US" altLang="pl-PL" sz="4800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821B30F-2A27-4DF8-855F-940BA8BC2E09}"/>
              </a:ext>
            </a:extLst>
          </p:cNvPr>
          <p:cNvSpPr/>
          <p:nvPr/>
        </p:nvSpPr>
        <p:spPr>
          <a:xfrm>
            <a:off x="107504" y="2980021"/>
            <a:ext cx="6840760" cy="2642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1400" b="1" dirty="0">
                <a:solidFill>
                  <a:schemeClr val="bg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POŚLADKOWY WIELKI</a:t>
            </a:r>
            <a:r>
              <a:rPr lang="pl-PL" sz="1400" dirty="0">
                <a:solidFill>
                  <a:srgbClr val="22222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jeżeli chodzi o mięśnie to głównie on odpowiada za kształt naszej pupy. Jest odpowiedzialny za postawę pionową u człowieka podczas stania i chodzenia. Intensywnie działa np. podczas wstawania z siadu (</a:t>
            </a:r>
            <a:r>
              <a:rPr lang="pl-PL" sz="1400" dirty="0" err="1">
                <a:solidFill>
                  <a:srgbClr val="22222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squat</a:t>
            </a:r>
            <a:r>
              <a:rPr lang="pl-PL" sz="1400" dirty="0">
                <a:solidFill>
                  <a:srgbClr val="22222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!) czy wchodzenia po schodach.</a:t>
            </a:r>
            <a:endParaRPr lang="pl-PL" sz="1400" dirty="0"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1400" b="1" dirty="0">
                <a:solidFill>
                  <a:schemeClr val="bg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POŚLADKOWY ŚREDNI </a:t>
            </a:r>
            <a:r>
              <a:rPr lang="pl-PL" sz="1400" dirty="0">
                <a:solidFill>
                  <a:srgbClr val="22222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uaktywniany głównie w czasie chodzenia, główny odwodziciel uda. Działa na dwóch poziomach: przednia część zgina staw biodrowy i obraca udo do wewnątrz, a tylna prostuje staw biodrowy i obraca udo na zewnątrz.</a:t>
            </a:r>
            <a:endParaRPr lang="pl-PL" sz="14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1400" b="1" dirty="0">
                <a:solidFill>
                  <a:schemeClr val="bg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POŚLADKOWY MAŁY </a:t>
            </a:r>
            <a:r>
              <a:rPr lang="pl-PL" sz="1400" dirty="0">
                <a:solidFill>
                  <a:srgbClr val="22222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jest odpowiedzialny za odwodzenie uda oraz za zginanie stawu biodrowego. Znajduje się najgłębiej ze wszystkich rodzajów mięśni pośladkowych.</a:t>
            </a:r>
            <a:endParaRPr lang="pl-PL" sz="14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CF92621-31F7-4956-B449-4D44D964208C}"/>
              </a:ext>
            </a:extLst>
          </p:cNvPr>
          <p:cNvSpPr/>
          <p:nvPr/>
        </p:nvSpPr>
        <p:spPr>
          <a:xfrm>
            <a:off x="768963" y="5513697"/>
            <a:ext cx="8280920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2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codziennym treningu koniecznie powinny znaleźć się więc:</a:t>
            </a:r>
            <a:endParaRPr lang="pl-PL" sz="1400" dirty="0">
              <a:solidFill>
                <a:schemeClr val="bg2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9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unoszenie nogi do tyłu (mięsień pośladkowy wielki),</a:t>
            </a:r>
            <a:endParaRPr lang="pl-PL" sz="14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9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unoszenie nogi do boku (mięśnie pośladkowe: średnie i małe).</a:t>
            </a:r>
            <a:endParaRPr lang="pl-PL" sz="14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950"/>
              </a:lnSpc>
              <a:spcAft>
                <a:spcPts val="0"/>
              </a:spcAft>
            </a:pPr>
            <a:r>
              <a:rPr lang="pl-PL" sz="1400" dirty="0"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czynnie brały udział w treningu wszystkie trzy partie mięśni niezbędne będą ćwiczenia związane z utrzymaniem równowagi.</a:t>
            </a:r>
            <a:endParaRPr lang="pl-PL" sz="14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2981A16-95E0-4734-8D91-509EFC48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093" y="1783769"/>
            <a:ext cx="4512940" cy="1821737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74" y="1965715"/>
            <a:ext cx="8720406" cy="489228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  <a:ea typeface="Verdana" panose="020B0604030504040204" pitchFamily="34" charset="0"/>
              </a:rPr>
              <a:t>Wznosy nogi w tył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1800" b="1" dirty="0">
              <a:latin typeface="Bell MT" panose="02020503060305020303" pitchFamily="18" charset="0"/>
              <a:ea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b="1" dirty="0">
              <a:latin typeface="Bell MT" panose="02020503060305020303" pitchFamily="18" charset="0"/>
              <a:ea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1.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Pozycja stojąca, dłonie oparte do biodrach. Przenieś ciężar ciała na jedną nogę i lekko ugnij kolana. Mocno napnij pośladki.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2.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Ruch</a:t>
            </a:r>
            <a:r>
              <a:rPr 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Unoś wyprostowaną nogę w tył kierując piętę do góry. Wróć do pozycji wyjściowej nie dotykając podłoża.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4.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UWAGA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 Napnij mięśnie brzucha, noga postawna musi być lekko ugięta w kolanie.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B037713-FC32-4B71-B521-A09ED859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700808"/>
            <a:ext cx="4152900" cy="1647825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640960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latin typeface="Bell MT" panose="02020503060305020303" pitchFamily="18" charset="0"/>
              </a:rPr>
              <a:t>Przysiad z kopnięciem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1.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Stań w rozkroku trochę szerszym niż szerokość bioder. Wykonaj półprzysiad tak, aby kolana znajdowały się nad stopami, ale nie przekraczały linii palców stóp. Ręce ugięte z przodu.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2.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Ruch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Prostuj kolana z jednoczesnym kopnięciem nogi w przód. Wróć do pozycji wyjściowej.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15 powtórzeń na każdą nogę.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4.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UWAGA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: Podczas ćwiczenia napnij mięśnie brzucha i utrzymuj odcinek lędźwiowy kręgosłupa w pozycji neutralnej. Podczas kopnięcia zatrzymaj na chwilę nieruchomo wyprostowaną uniesioną nogę.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przysiad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pl-PL" sz="1800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372D071-A727-4A87-99D5-117B8A17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39" y="1790700"/>
            <a:ext cx="4152900" cy="16383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084" y="1930437"/>
            <a:ext cx="8645388" cy="491745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</a:rPr>
              <a:t>Odwodzenie nogi w bok</a:t>
            </a:r>
          </a:p>
          <a:p>
            <a:pPr marL="0" indent="0">
              <a:lnSpc>
                <a:spcPct val="80000"/>
              </a:lnSpc>
              <a:buNone/>
            </a:pPr>
            <a:endParaRPr lang="pl-PL" sz="4000" b="1" dirty="0"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Stań obok krzesła i oprzyj na nim dłoń. Przenieś ciężar ciała na nogę stojącą bliżej krzesła. Lekko ugnij obydwie nogi w kolanach.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ruch odwodzenia nogi dalszej od krzesła w bok. Pięta skierowana do boku. Zatrzymaj na sekundę uniesioną nogę. Opuść nogę nie dotykając podłoża.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Utrzymuj nieruchomo proste plecy i napięte mięśnie brzucha podczas całego ćwiczenia.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2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AA4B48-78B7-47EB-8B7C-FDDD7587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844824"/>
            <a:ext cx="4152900" cy="16383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460432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</a:rPr>
              <a:t>Wznosy zgiętej nogi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</a:rPr>
              <a:t>w tył w opadzie tułowia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2400" b="1" dirty="0"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opad tułowia opierając się o krzesło lub biurko. Unieś nogę i zegnij w stawie kolanowym pod kątem prostym. Napnij mięśnie brzucha i ustabilizuj odcinek lędźwiowy kręgosłupa.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zgiętą nogę w tył kierując piętę w stronę sufitu mocno napinając pośladek. Wytrzymaj w tej pozycji sekundę. Następnie opuść nogę kierując kolano w stronę klatki piersiowej.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</a:t>
            </a:r>
            <a:r>
              <a:rPr 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Utrzymuj nieruchomo tułów oraz lekko ugiętą w kolanie nogę postawną.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2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0E2E9F-FA94-4CD6-9E36-BBA6EAFA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88840"/>
            <a:ext cx="4152900" cy="16383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40960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</a:rPr>
              <a:t>Prostowanie uda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b="1" dirty="0">
                <a:latin typeface="Bell MT" panose="02020503060305020303" pitchFamily="18" charset="0"/>
              </a:rPr>
              <a:t>w pozycji stojącej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sz="4000" b="1" dirty="0"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1. </a:t>
            </a: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Stań na jednej nodze opierając się rękoma o krzesło lub ścianę. Napnij mięśnie brzucha. Nogę postawną lekko ugnij w kolanie.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nogę w tył napinając mocno pośladek, zatrzymaj na 3 sekundy i powróć do pozycji wyjściowej nie dotykając podłoża.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  <a:r>
              <a:rPr 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Pamiętaj o unieruchomieniu i stabilizacji całego tułowia ze szczególnym uwzględnieniem odcinka lędźwiowego kręgosłupa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1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691B852-658E-490E-8D11-E3FE9FDB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628800"/>
            <a:ext cx="4152900" cy="2162175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Wstępowanie na podwyższenie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z uniesieniem kolana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4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Wejdź całą stopą na schodek, step lub inne podwyższenie.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Podnieś wolną ugiętą w stawie kolanowym nogę przyciągając ją do klatki piersiowej, napnij pośladki równocześnie unosząc ręce do góry. Zejdź z podwyższenia zmieniając nogę, która następnie zrobi krok.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30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</a:t>
            </a:r>
            <a:r>
              <a:rPr lang="pl-PL" altLang="pl-PL" sz="1800" u="sng" dirty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Krok na podwyższenie wykonuj od pięty rolując stopę, zachowując kolana aktywne nogi postawnej oraz napięty brzuch. Nie odchylaj się do tyłu.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A0FCD9-58C3-4ACD-9366-8363A442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89" y="2007332"/>
            <a:ext cx="4152900" cy="14097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11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Wznosy prostej nogi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w klęku podpartym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>
                <a:latin typeface="Bell MT" panose="02020503060305020303" pitchFamily="18" charset="0"/>
              </a:rPr>
              <a:t>na przedramionach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4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1. Pozycja wyjściowa: 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Uklęknij na podłodze, oprzyj tułów na przedramionach. Tułów powinien tworzyć linię prostą. Kolana i łokcie ugięte pod kątem prostym. Wyprostuj jedną nogę w stawie kolanowym.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2. Ruch: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Unieś w górę wyprostowaną nogę i mocno napnij pośladek. Wytrzymaj w tej pozycji 3 sekundy. Następnie opuść nogę nie dotykając podłoża.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Wykonaj 3 serie po 15 powtórzeń na każdą nogę.</a:t>
            </a:r>
            <a:endParaRPr lang="pl-PL" altLang="pl-PL" sz="1800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b="1" u="sng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4. UWAGA: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Zachowuj kąty proste w stawach łokciowych, biodrowych i kolanowym.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</a:t>
            </a:r>
            <a:r>
              <a:rPr lang="pl-PL" altLang="pl-PL" sz="1800" dirty="0">
                <a:solidFill>
                  <a:schemeClr val="bg2"/>
                </a:solidFill>
                <a:latin typeface="Bell MT" panose="02020503060305020303" pitchFamily="18" charset="0"/>
              </a:rPr>
              <a:t>Wznos nogi – wydech, opust – wdech.</a:t>
            </a: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375</TotalTime>
  <Words>2052</Words>
  <Application>Microsoft Office PowerPoint</Application>
  <PresentationFormat>Pokaz na ekranie (4:3)</PresentationFormat>
  <Paragraphs>255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Bell MT</vt:lpstr>
      <vt:lpstr>Microsoft Sans Serif</vt:lpstr>
      <vt:lpstr>Symbol</vt:lpstr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Dominik</cp:lastModifiedBy>
  <cp:revision>40</cp:revision>
  <dcterms:created xsi:type="dcterms:W3CDTF">2019-10-04T10:19:57Z</dcterms:created>
  <dcterms:modified xsi:type="dcterms:W3CDTF">2020-03-21T22:03:40Z</dcterms:modified>
</cp:coreProperties>
</file>