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</p:sldIdLst>
  <p:sldSz cx="12192000" cy="6858000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96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1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127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39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588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96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1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882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54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452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85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57" r:id="rId6"/>
    <p:sldLayoutId id="2147483853" r:id="rId7"/>
    <p:sldLayoutId id="2147483854" r:id="rId8"/>
    <p:sldLayoutId id="2147483855" r:id="rId9"/>
    <p:sldLayoutId id="2147483856" r:id="rId10"/>
    <p:sldLayoutId id="21474838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33">
            <a:extLst>
              <a:ext uri="{FF2B5EF4-FFF2-40B4-BE49-F238E27FC236}">
                <a16:creationId xmlns:a16="http://schemas.microsoft.com/office/drawing/2014/main" id="{3F138222-D274-4866-96E7-C3B1D6DA8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Arc 35">
            <a:extLst>
              <a:ext uri="{FF2B5EF4-FFF2-40B4-BE49-F238E27FC236}">
                <a16:creationId xmlns:a16="http://schemas.microsoft.com/office/drawing/2014/main" id="{5888E255-D20B-4F26-B9DA-3DF036797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604789">
            <a:off x="675639" y="775849"/>
            <a:ext cx="2987899" cy="2987899"/>
          </a:xfrm>
          <a:prstGeom prst="arc">
            <a:avLst>
              <a:gd name="adj1" fmla="val 14455503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1B344DF-174C-4181-9AA2-13A7E0CB0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840" y="204951"/>
            <a:ext cx="7582395" cy="24072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l-PL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STUDIUM </a:t>
            </a:r>
            <a:br>
              <a:rPr lang="pl-PL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WYCHOWANIA FIZYCZNEGO</a:t>
            </a:r>
            <a:br>
              <a:rPr lang="pl-PL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SPORTU </a:t>
            </a:r>
            <a:br>
              <a:rPr lang="pl-PL" sz="3300" dirty="0"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</a:br>
            <a:r>
              <a:rPr lang="pl-PL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serdecznie zaprasza </a:t>
            </a:r>
            <a:br>
              <a:rPr lang="pl-PL" sz="33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3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STUDENTÓW UWM na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F999E7F-5912-415A-8418-A190ED463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9743" y="2827939"/>
            <a:ext cx="6916029" cy="3825110"/>
          </a:xfrm>
        </p:spPr>
        <p:txBody>
          <a:bodyPr>
            <a:normAutofit lnSpcReduction="10000"/>
          </a:bodyPr>
          <a:lstStyle/>
          <a:p>
            <a:r>
              <a:rPr lang="pl-PL" sz="3600" dirty="0">
                <a:solidFill>
                  <a:srgbClr val="FF0000"/>
                </a:solidFill>
                <a:effectLst>
                  <a:reflection blurRad="6350" stA="55000" endA="50" endPos="85000" dir="5400000" sy="-100000" algn="bl" rotWithShape="0"/>
                </a:effectLst>
                <a:latin typeface="+mj-lt"/>
              </a:rPr>
              <a:t>SPORTOWE MIKOŁAJKI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dirty="0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>
                <a:solidFill>
                  <a:srgbClr val="002060"/>
                </a:solidFill>
                <a:latin typeface="+mj-lt"/>
              </a:rPr>
              <a:t>GDZIE 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Siłownia – basen UWM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>
                <a:solidFill>
                  <a:srgbClr val="002060"/>
                </a:solidFill>
                <a:latin typeface="+mj-lt"/>
              </a:rPr>
              <a:t>KIEDY 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2 GRUDNIA 2022r.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dirty="0">
                <a:solidFill>
                  <a:srgbClr val="002060"/>
                </a:solidFill>
                <a:latin typeface="+mj-lt"/>
              </a:rPr>
              <a:t>O KTÓREJ 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Od 9.00 </a:t>
            </a:r>
            <a:r>
              <a:rPr lang="pl-PL" sz="28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do 11.30</a:t>
            </a:r>
            <a:endParaRPr lang="pl-PL" sz="2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  <a:p>
            <a:endParaRPr lang="pl-PL" sz="8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62" name="Oval 37">
            <a:extLst>
              <a:ext uri="{FF2B5EF4-FFF2-40B4-BE49-F238E27FC236}">
                <a16:creationId xmlns:a16="http://schemas.microsoft.com/office/drawing/2014/main" id="{02AD46D6-02D6-45B3-921C-F4033826E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2790" y="5367348"/>
            <a:ext cx="616353" cy="59963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Obraz 6" descr="Obraz zawierający tekst, boks&#10;&#10;Opis wygenerowany automatycznie">
            <a:extLst>
              <a:ext uri="{FF2B5EF4-FFF2-40B4-BE49-F238E27FC236}">
                <a16:creationId xmlns:a16="http://schemas.microsoft.com/office/drawing/2014/main" id="{849207FE-E0D8-4B05-8FAB-6AFBF16CCE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0" r="2" b="16841"/>
          <a:stretch/>
        </p:blipFill>
        <p:spPr>
          <a:xfrm>
            <a:off x="7667236" y="669394"/>
            <a:ext cx="4314231" cy="5503900"/>
          </a:xfrm>
          <a:custGeom>
            <a:avLst/>
            <a:gdLst/>
            <a:ahLst/>
            <a:cxnLst/>
            <a:rect l="l" t="t" r="r" b="b"/>
            <a:pathLst>
              <a:path w="5051479" h="5503900">
                <a:moveTo>
                  <a:pt x="151948" y="0"/>
                </a:moveTo>
                <a:lnTo>
                  <a:pt x="4899531" y="0"/>
                </a:lnTo>
                <a:cubicBezTo>
                  <a:pt x="4983450" y="0"/>
                  <a:pt x="5051479" y="68029"/>
                  <a:pt x="5051479" y="151948"/>
                </a:cubicBezTo>
                <a:lnTo>
                  <a:pt x="5051479" y="5351952"/>
                </a:lnTo>
                <a:cubicBezTo>
                  <a:pt x="5051479" y="5435871"/>
                  <a:pt x="4983450" y="5503900"/>
                  <a:pt x="4899531" y="5503900"/>
                </a:cubicBezTo>
                <a:lnTo>
                  <a:pt x="151948" y="5503900"/>
                </a:lnTo>
                <a:cubicBezTo>
                  <a:pt x="68029" y="5503900"/>
                  <a:pt x="0" y="5435871"/>
                  <a:pt x="0" y="5351952"/>
                </a:cubicBezTo>
                <a:lnTo>
                  <a:pt x="0" y="151948"/>
                </a:lnTo>
                <a:cubicBezTo>
                  <a:pt x="0" y="68029"/>
                  <a:pt x="68029" y="0"/>
                  <a:pt x="151948" y="0"/>
                </a:cubicBezTo>
                <a:close/>
              </a:path>
            </a:pathLst>
          </a:custGeom>
          <a:effectLst>
            <a:softEdge rad="254000"/>
          </a:effec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3859B160-6AEE-8C96-628C-D6AB5B1F28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41" y="4805464"/>
            <a:ext cx="1967696" cy="1950060"/>
          </a:xfrm>
          <a:prstGeom prst="rect">
            <a:avLst/>
          </a:prstGeom>
          <a:effectLst>
            <a:outerShdw blurRad="50800" dist="50800" dir="5400000" algn="ctr" rotWithShape="0">
              <a:schemeClr val="accent2"/>
            </a:outerShdw>
            <a:softEdge rad="177800"/>
          </a:effectLst>
        </p:spPr>
      </p:pic>
    </p:spTree>
    <p:extLst>
      <p:ext uri="{BB962C8B-B14F-4D97-AF65-F5344CB8AC3E}">
        <p14:creationId xmlns:p14="http://schemas.microsoft.com/office/powerpoint/2010/main" val="1158372176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36</Words>
  <Application>Microsoft Office PowerPoint</Application>
  <PresentationFormat>Panoramiczny</PresentationFormat>
  <Paragraphs>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Aharoni</vt:lpstr>
      <vt:lpstr>Arial</vt:lpstr>
      <vt:lpstr>Avenir Next LT Pro</vt:lpstr>
      <vt:lpstr>Calibri</vt:lpstr>
      <vt:lpstr>Footlight MT Light</vt:lpstr>
      <vt:lpstr>ShapesVTI</vt:lpstr>
      <vt:lpstr>STUDIUM  WYCHOWANIA FIZYCZNEGO  I SPORTU  serdecznie zaprasza  STUDENTÓW UWM 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STUDIUM WYCHOWANIA I SPORTU zaprasza  STUDENTÓW UWM na</dc:title>
  <dc:creator>Marzena Jurgielewicz-Urniaż</dc:creator>
  <cp:lastModifiedBy>Marzena Jurgielewicz-Urniaż</cp:lastModifiedBy>
  <cp:revision>14</cp:revision>
  <cp:lastPrinted>2021-11-21T16:04:46Z</cp:lastPrinted>
  <dcterms:created xsi:type="dcterms:W3CDTF">2021-11-21T15:10:54Z</dcterms:created>
  <dcterms:modified xsi:type="dcterms:W3CDTF">2022-11-21T20:51:39Z</dcterms:modified>
</cp:coreProperties>
</file>