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7" r:id="rId2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B899C-10BF-44D5-925D-6378964D976F}" type="datetimeFigureOut">
              <a:rPr lang="pl-PL" smtClean="0"/>
              <a:t>11.05.2023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13AC4-9E0D-44E7-9EE1-E77331772C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3422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4481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8C6739-0E60-453D-8AA0-5B4836FF2C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F77C235-4BA3-486F-8BD9-6FAC421FDE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A7E401C-C236-4FFA-AB91-79B535111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4B3A-1F2D-4B9C-8046-EB0368AF40DD}" type="datetimeFigureOut">
              <a:rPr lang="pl-PL" smtClean="0"/>
              <a:t>11.05.2023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F4DF096-9199-470A-94F9-E8063E9D9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CE34285-8A0B-4C6E-9675-E2C565A69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88B1-A1AF-4F90-8761-5CEFE38FDB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84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94702B-D5BA-4B96-B79B-76CE5526A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D879AA7-2318-4F7F-8066-BBDBAFCA9E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3BB248F-014F-4147-B8AD-E2E2F87A9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4B3A-1F2D-4B9C-8046-EB0368AF40DD}" type="datetimeFigureOut">
              <a:rPr lang="pl-PL" smtClean="0"/>
              <a:t>11.05.2023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A1D0D03-4C40-4BF0-A115-D6597086B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16DC3E2-2057-47A4-9C26-52EF0D7F1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88B1-A1AF-4F90-8761-5CEFE38FDB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9619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ACF07176-CDF1-40B4-AF2B-8772626D34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C674CC6-44D0-4678-B38F-B9FBFC35EE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00CCC7B-D94D-4724-94E5-50C303F8B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4B3A-1F2D-4B9C-8046-EB0368AF40DD}" type="datetimeFigureOut">
              <a:rPr lang="pl-PL" smtClean="0"/>
              <a:t>11.05.2023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71437E5-22D3-48FD-B0C8-71B903CC9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9585C1A-DA22-4034-8E49-6B46A22C8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88B1-A1AF-4F90-8761-5CEFE38FDB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8799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64856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7F725B-1EE5-48F6-ADE1-5EBE91DAE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ABE1C5-44E7-42A7-AF57-6E3942219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28EFE64-C8A8-4FA7-B3AD-6A474D2D8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4B3A-1F2D-4B9C-8046-EB0368AF40DD}" type="datetimeFigureOut">
              <a:rPr lang="pl-PL" smtClean="0"/>
              <a:t>11.05.2023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C0F1E72-665A-4FBC-AD91-6415A6DA8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6259913-35FF-4406-A2D9-C4DC9D67B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88B1-A1AF-4F90-8761-5CEFE38FDB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112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3A2D77-D868-4217-A657-448C6AA25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547C832-22A2-41CD-9E7D-4D9EA55A80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0235E2C-4C87-4E66-A6E1-72448B676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4B3A-1F2D-4B9C-8046-EB0368AF40DD}" type="datetimeFigureOut">
              <a:rPr lang="pl-PL" smtClean="0"/>
              <a:t>11.05.2023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281DEED-08F1-43AB-A1DA-702F40359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082306E-6F60-4BC9-AFD0-11E7F81E6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88B1-A1AF-4F90-8761-5CEFE38FDB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7244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E385D5-8438-422C-8A9D-F54CCF35A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4470EB-2A17-4D94-8FEF-391B7AE52B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290B911-F370-4BB6-8C70-7347EB12E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71622B8-0635-4C80-B9C7-4632DD23E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4B3A-1F2D-4B9C-8046-EB0368AF40DD}" type="datetimeFigureOut">
              <a:rPr lang="pl-PL" smtClean="0"/>
              <a:t>11.05.2023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22B24B3-50B9-440E-B4EB-7CE1050E7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1C5D5DB-1C95-493E-A579-6041EC1EB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88B1-A1AF-4F90-8761-5CEFE38FDB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058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4B9EC1-D721-4B23-BE08-1BAFCC155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C68ACF8-66D9-43B8-9472-78055F27EA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A4B71F5-D797-4157-A9D5-CD1BD1D432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02118A6-C180-430B-B7D7-929BB92367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41FCA9E-415C-451B-A644-2CF3D1B721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556D31A5-D924-4AE6-B751-F437E1FC5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4B3A-1F2D-4B9C-8046-EB0368AF40DD}" type="datetimeFigureOut">
              <a:rPr lang="pl-PL" smtClean="0"/>
              <a:t>11.05.2023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BB84D6E-1737-4537-9153-31F274413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6E2A227-C16C-4BE4-B669-EDD5F912E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88B1-A1AF-4F90-8761-5CEFE38FDB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503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BCF822-B357-4403-A675-B3D93B7C5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3B80D6A-C3F0-407C-87D4-14B8E2C84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4B3A-1F2D-4B9C-8046-EB0368AF40DD}" type="datetimeFigureOut">
              <a:rPr lang="pl-PL" smtClean="0"/>
              <a:t>11.05.2023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F8EF74E-2A42-458F-9CAB-76772F777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7285FDA-F0E3-4081-AC2C-4E0EC42D4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88B1-A1AF-4F90-8761-5CEFE38FDB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3491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E18AEA2-85B1-4FC0-85C1-2F1D32681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4B3A-1F2D-4B9C-8046-EB0368AF40DD}" type="datetimeFigureOut">
              <a:rPr lang="pl-PL" smtClean="0"/>
              <a:t>11.05.2023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007956B5-22A8-4471-8C48-0D8862F92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C48E902-9B7F-4085-AF18-96424EE0E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88B1-A1AF-4F90-8761-5CEFE38FDB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8892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A45E5B-78A2-4566-A8BE-8332B859F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4950CA-2326-4B59-8D97-74AC9170D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6A9DB45-B56F-4F95-B6FE-EE2739BBA8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6BB3002-6360-40C3-BC75-2F42FB026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4B3A-1F2D-4B9C-8046-EB0368AF40DD}" type="datetimeFigureOut">
              <a:rPr lang="pl-PL" smtClean="0"/>
              <a:t>11.05.2023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30213CA-17FE-49E5-A383-3FEFDF6CC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96096C7-741D-47BA-8A92-DD7A8ACE9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88B1-A1AF-4F90-8761-5CEFE38FDB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9626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D7CE8D-9543-468A-9DBB-2680609A7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759722E-DD1A-47CF-9D89-882AC89069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18BA0EC-11CC-4D66-8AB9-A6C6BA7DAF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01E08BC-4111-4AD3-8341-B623CC31A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4B3A-1F2D-4B9C-8046-EB0368AF40DD}" type="datetimeFigureOut">
              <a:rPr lang="pl-PL" smtClean="0"/>
              <a:t>11.05.2023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96FEBFD-C9DC-4A88-B90C-2D533D17F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5D76154-F98E-496E-AFF3-C77E194B9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A88B1-A1AF-4F90-8761-5CEFE38FDB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759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D1371810-8EA6-47F8-8B3F-124013221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B1371CE-A7FC-4BAE-8D30-9976F5F683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A5F834F-D909-410E-91A5-5CB271C898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44B3A-1F2D-4B9C-8046-EB0368AF40DD}" type="datetimeFigureOut">
              <a:rPr lang="pl-PL" smtClean="0"/>
              <a:t>11.05.2023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1411B97-3AE6-4AF9-88BC-55A26D385D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7FF3CE4-CBE8-4304-BECD-262785020D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A88B1-A1AF-4F90-8761-5CEFE38FDB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200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457844" y="-12323"/>
            <a:ext cx="11734156" cy="6870323"/>
          </a:xfrm>
          <a:custGeom>
            <a:avLst/>
            <a:gdLst>
              <a:gd name="connsiteX0" fmla="*/ 0 w 8801100"/>
              <a:gd name="connsiteY0" fmla="*/ 0 h 5153025"/>
              <a:gd name="connsiteX1" fmla="*/ 5153025 w 8801100"/>
              <a:gd name="connsiteY1" fmla="*/ 5153025 h 5153025"/>
              <a:gd name="connsiteX2" fmla="*/ 8801100 w 8801100"/>
              <a:gd name="connsiteY2" fmla="*/ 5153025 h 5153025"/>
              <a:gd name="connsiteX3" fmla="*/ 3667125 w 8801100"/>
              <a:gd name="connsiteY3" fmla="*/ 19050 h 5153025"/>
              <a:gd name="connsiteX4" fmla="*/ 0 w 8801100"/>
              <a:gd name="connsiteY4" fmla="*/ 0 h 5153025"/>
              <a:gd name="connsiteX0" fmla="*/ 0 w 8801100"/>
              <a:gd name="connsiteY0" fmla="*/ 0 h 5153025"/>
              <a:gd name="connsiteX1" fmla="*/ 5153025 w 8801100"/>
              <a:gd name="connsiteY1" fmla="*/ 5153025 h 5153025"/>
              <a:gd name="connsiteX2" fmla="*/ 8801100 w 8801100"/>
              <a:gd name="connsiteY2" fmla="*/ 5153025 h 5153025"/>
              <a:gd name="connsiteX3" fmla="*/ 3629025 w 8801100"/>
              <a:gd name="connsiteY3" fmla="*/ 0 h 5153025"/>
              <a:gd name="connsiteX4" fmla="*/ 0 w 8801100"/>
              <a:gd name="connsiteY4" fmla="*/ 0 h 515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01100" h="5153025">
                <a:moveTo>
                  <a:pt x="0" y="0"/>
                </a:moveTo>
                <a:lnTo>
                  <a:pt x="5153025" y="5153025"/>
                </a:lnTo>
                <a:lnTo>
                  <a:pt x="8801100" y="5153025"/>
                </a:lnTo>
                <a:lnTo>
                  <a:pt x="3629025" y="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sz="1707" dirty="0"/>
          </a:p>
        </p:txBody>
      </p:sp>
      <p:grpSp>
        <p:nvGrpSpPr>
          <p:cNvPr id="3" name="组合 7"/>
          <p:cNvGrpSpPr>
            <a:grpSpLocks/>
          </p:cNvGrpSpPr>
          <p:nvPr/>
        </p:nvGrpSpPr>
        <p:grpSpPr bwMode="auto">
          <a:xfrm>
            <a:off x="352492" y="5208227"/>
            <a:ext cx="8614612" cy="1384995"/>
            <a:chOff x="2454581" y="850131"/>
            <a:chExt cx="6457143" cy="1038952"/>
          </a:xfrm>
        </p:grpSpPr>
        <p:sp>
          <p:nvSpPr>
            <p:cNvPr id="20494" name="文本框 66"/>
            <p:cNvSpPr txBox="1">
              <a:spLocks noChangeArrowheads="1"/>
            </p:cNvSpPr>
            <p:nvPr/>
          </p:nvSpPr>
          <p:spPr bwMode="auto">
            <a:xfrm>
              <a:off x="2454581" y="850131"/>
              <a:ext cx="6457143" cy="1038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pl-PL" altLang="zh-CN" sz="2800" dirty="0">
                  <a:solidFill>
                    <a:srgbClr val="7030A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Prowadzący: </a:t>
              </a:r>
            </a:p>
            <a:p>
              <a:r>
                <a:rPr lang="pl-PL" altLang="zh-CN" sz="2800" dirty="0">
                  <a:solidFill>
                    <a:srgbClr val="7030A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mgr Agnieszka Dąbrowska</a:t>
              </a:r>
            </a:p>
            <a:p>
              <a:r>
                <a:rPr lang="pl-PL" altLang="zh-CN" sz="2800" dirty="0">
                  <a:solidFill>
                    <a:srgbClr val="7030A0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Dr Marzena Jurgielewicz-Urniaż</a:t>
              </a:r>
              <a:endParaRPr lang="en-GB" altLang="zh-CN" sz="2800" dirty="0">
                <a:solidFill>
                  <a:srgbClr val="7030A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2" name="任意多边形 41"/>
            <p:cNvSpPr/>
            <p:nvPr/>
          </p:nvSpPr>
          <p:spPr>
            <a:xfrm>
              <a:off x="5355299" y="1286573"/>
              <a:ext cx="287152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sz="1707"/>
            </a:p>
          </p:txBody>
        </p:sp>
      </p:grpSp>
      <p:grpSp>
        <p:nvGrpSpPr>
          <p:cNvPr id="4" name="组合 7"/>
          <p:cNvGrpSpPr>
            <a:grpSpLocks/>
          </p:cNvGrpSpPr>
          <p:nvPr/>
        </p:nvGrpSpPr>
        <p:grpSpPr bwMode="auto">
          <a:xfrm>
            <a:off x="-93582" y="3343329"/>
            <a:ext cx="5368340" cy="1569660"/>
            <a:chOff x="3124169" y="104251"/>
            <a:chExt cx="2518284" cy="1182322"/>
          </a:xfrm>
        </p:grpSpPr>
        <p:sp>
          <p:nvSpPr>
            <p:cNvPr id="46" name="文本框 66"/>
            <p:cNvSpPr txBox="1">
              <a:spLocks noChangeArrowheads="1"/>
            </p:cNvSpPr>
            <p:nvPr/>
          </p:nvSpPr>
          <p:spPr bwMode="auto">
            <a:xfrm>
              <a:off x="3124169" y="104251"/>
              <a:ext cx="1921322" cy="11823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algn="r"/>
              <a:r>
                <a:rPr lang="pl-PL" altLang="zh-CN" sz="4800" dirty="0">
                  <a:solidFill>
                    <a:srgbClr val="FF0000"/>
                  </a:solidFill>
                  <a:ea typeface="微软雅黑" panose="020B0503020204020204" pitchFamily="34" charset="-122"/>
                </a:rPr>
                <a:t>Siłownia UWM </a:t>
              </a:r>
            </a:p>
            <a:p>
              <a:pPr algn="r"/>
              <a:r>
                <a:rPr lang="pl-PL" altLang="zh-CN" sz="4800" dirty="0">
                  <a:solidFill>
                    <a:srgbClr val="FF0000"/>
                  </a:solidFill>
                  <a:ea typeface="微软雅黑" panose="020B0503020204020204" pitchFamily="34" charset="-122"/>
                </a:rPr>
                <a:t>ul. Tuwima</a:t>
              </a:r>
              <a:endParaRPr lang="zh-CN" altLang="en-US" sz="4800" dirty="0">
                <a:solidFill>
                  <a:srgbClr val="FF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47" name="任意多边形 46"/>
            <p:cNvSpPr/>
            <p:nvPr/>
          </p:nvSpPr>
          <p:spPr>
            <a:xfrm>
              <a:off x="5355300" y="1286573"/>
              <a:ext cx="287153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sz="1707"/>
            </a:p>
          </p:txBody>
        </p:sp>
      </p:grpSp>
      <p:sp>
        <p:nvSpPr>
          <p:cNvPr id="53" name="文本框 13"/>
          <p:cNvSpPr txBox="1">
            <a:spLocks noChangeArrowheads="1"/>
          </p:cNvSpPr>
          <p:nvPr/>
        </p:nvSpPr>
        <p:spPr bwMode="auto">
          <a:xfrm>
            <a:off x="1043668" y="849163"/>
            <a:ext cx="10562507" cy="132343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defPPr>
              <a:defRPr lang="zh-CN"/>
            </a:defPPr>
            <a:lvl1pPr eaLnBrk="1" hangingPunct="1">
              <a:defRPr sz="8000">
                <a:solidFill>
                  <a:schemeClr val="bg1"/>
                </a:solidFill>
                <a:latin typeface="BrushScript BT" panose="03060802040406070304" pitchFamily="66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685800" fontAlgn="base">
              <a:spcBef>
                <a:spcPct val="0"/>
              </a:spcBef>
              <a:spcAft>
                <a:spcPct val="0"/>
              </a:spcAft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pl-PL" altLang="zh-CN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Piątkowa Strefa Formy</a:t>
            </a:r>
            <a:endParaRPr lang="zh-CN" alt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文本框 13"/>
          <p:cNvSpPr txBox="1">
            <a:spLocks noChangeArrowheads="1"/>
          </p:cNvSpPr>
          <p:nvPr/>
        </p:nvSpPr>
        <p:spPr bwMode="auto">
          <a:xfrm>
            <a:off x="8096231" y="2141832"/>
            <a:ext cx="4095769" cy="132343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zh-CN"/>
            </a:defPPr>
            <a:lvl1pPr eaLnBrk="1" hangingPunct="1">
              <a:defRPr sz="8000">
                <a:solidFill>
                  <a:schemeClr val="bg1"/>
                </a:solidFill>
                <a:latin typeface="BrushScript BT" panose="03060802040406070304" pitchFamily="66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685800" fontAlgn="base">
              <a:spcBef>
                <a:spcPct val="0"/>
              </a:spcBef>
              <a:spcAft>
                <a:spcPct val="0"/>
              </a:spcAft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pl-PL" altLang="zh-CN" sz="4000" dirty="0">
                <a:solidFill>
                  <a:srgbClr val="00206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19.05.2023r.</a:t>
            </a:r>
          </a:p>
          <a:p>
            <a:pPr algn="r"/>
            <a:r>
              <a:rPr lang="pl-PL" altLang="zh-CN" sz="4000" dirty="0">
                <a:solidFill>
                  <a:srgbClr val="00206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rPr>
              <a:t>Godz.9.00-11.30</a:t>
            </a:r>
            <a:endParaRPr lang="en-GB" altLang="zh-CN" sz="4000" dirty="0">
              <a:solidFill>
                <a:srgbClr val="002060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0" name="等腰三角形 19"/>
          <p:cNvSpPr/>
          <p:nvPr/>
        </p:nvSpPr>
        <p:spPr bwMode="auto">
          <a:xfrm rot="10800000">
            <a:off x="5274756" y="-7455"/>
            <a:ext cx="1705939" cy="1024411"/>
          </a:xfrm>
          <a:prstGeom prst="triangle">
            <a:avLst/>
          </a:prstGeom>
          <a:solidFill>
            <a:srgbClr val="D03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 sz="1707" dirty="0"/>
          </a:p>
        </p:txBody>
      </p:sp>
      <p:cxnSp>
        <p:nvCxnSpPr>
          <p:cNvPr id="22" name="直接连接符 21"/>
          <p:cNvCxnSpPr/>
          <p:nvPr/>
        </p:nvCxnSpPr>
        <p:spPr>
          <a:xfrm>
            <a:off x="822655" y="1040350"/>
            <a:ext cx="387649" cy="0"/>
          </a:xfrm>
          <a:prstGeom prst="line">
            <a:avLst/>
          </a:prstGeom>
          <a:ln w="28575">
            <a:solidFill>
              <a:srgbClr val="0B12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785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4000">
        <p14:prism/>
      </p:transition>
    </mc:Choice>
    <mc:Fallback xmlns="">
      <p:transition spd="slow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14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20" grpId="0" animBg="1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22</Words>
  <Application>Microsoft Office PowerPoint</Application>
  <PresentationFormat>Panoramiczny</PresentationFormat>
  <Paragraphs>9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Simply City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Marzena Jurgielewicz-Urniaż</dc:creator>
  <cp:lastModifiedBy>Marzena Jurgielewicz-Urniaż</cp:lastModifiedBy>
  <cp:revision>5</cp:revision>
  <cp:lastPrinted>2023-05-10T12:39:55Z</cp:lastPrinted>
  <dcterms:created xsi:type="dcterms:W3CDTF">2023-05-10T10:59:17Z</dcterms:created>
  <dcterms:modified xsi:type="dcterms:W3CDTF">2023-05-11T20:41:17Z</dcterms:modified>
</cp:coreProperties>
</file>