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custDataLst>
    <p:tags r:id="rId4"/>
  </p:custDataLst>
  <p:defaultTextStyle>
    <a:defPPr>
      <a:defRPr lang="en-US"/>
    </a:defPPr>
    <a:lvl1pPr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2085975" indent="-1438275"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4173538" indent="-2879725"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6262688" indent="-4322763"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8350250" indent="-5764213" algn="l" defTabSz="4173538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18200"/>
    <a:srgbClr val="669900"/>
    <a:srgbClr val="336600"/>
    <a:srgbClr val="66CCFF"/>
    <a:srgbClr val="00CCFF"/>
    <a:srgbClr val="99FF66"/>
    <a:srgbClr val="99B9D7"/>
    <a:srgbClr val="87E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16" autoAdjust="0"/>
    <p:restoredTop sz="94316" autoAdjust="0"/>
  </p:normalViewPr>
  <p:slideViewPr>
    <p:cSldViewPr>
      <p:cViewPr>
        <p:scale>
          <a:sx n="80" d="100"/>
          <a:sy n="80" d="100"/>
        </p:scale>
        <p:origin x="2022" y="-8040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174715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174715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C4ECFB-3F90-45F9-AAFD-63C54602E52A}" type="datetimeFigureOut">
              <a:rPr lang="pl-PL"/>
              <a:pPr>
                <a:defRPr/>
              </a:pPr>
              <a:t>13.05.2025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174715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789D0D-D8EA-4C9C-89AA-D421AB3A03C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28994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6113"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2225"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39925"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038" algn="l" defTabSz="1292225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3776" algn="l" defTabSz="12935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531" algn="l" defTabSz="12935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286" algn="l" defTabSz="12935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4041" algn="l" defTabSz="12935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24258163"/>
            <a:ext cx="21195983" cy="109399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4A982-2815-4519-8BAB-90255333EF0C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AB292-10BB-4BB6-8CDB-F1022842FFD6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62843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4DB1B-24CE-486E-AA5A-647E747C6ED5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BD3C8-3865-49E5-8719-87FDBB140E10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70473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52982" y="1714329"/>
            <a:ext cx="6812994" cy="365259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000" y="1714329"/>
            <a:ext cx="19934316" cy="365259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ECA7A-0CB4-4C3C-AF0E-A3BD9740E06C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5FD97-FAFE-4F41-A86C-5834B615F9DA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00879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4DF3D-B43F-4FA6-AA05-D89FFEFE5478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0B2C4-1BBB-4E9F-AF3B-E2E31E491F8A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06423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9" y="27508445"/>
            <a:ext cx="25737979" cy="8502248"/>
          </a:xfrm>
        </p:spPr>
        <p:txBody>
          <a:bodyPr anchor="t"/>
          <a:lstStyle>
            <a:lvl1pPr algn="l">
              <a:defRPr sz="18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9" y="18144083"/>
            <a:ext cx="25737979" cy="9364361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8179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56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453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71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89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07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24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42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B2C52-43C6-4DC0-85D3-53D5452D0A9B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6CD12-9EFC-4982-9A53-30D728633590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427273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4000" y="9988659"/>
            <a:ext cx="13373656" cy="28251648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2321" y="9988659"/>
            <a:ext cx="13373656" cy="28251648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CE957-4041-424B-9383-B86682D247CB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97CDA-C216-42A3-99BC-101D4ADCDEF8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39799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000" y="9582375"/>
            <a:ext cx="13378914" cy="3993477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79" indent="0">
              <a:buNone/>
              <a:defRPr sz="9200" b="1"/>
            </a:lvl2pPr>
            <a:lvl3pPr marL="4176356" indent="0">
              <a:buNone/>
              <a:defRPr sz="8200" b="1"/>
            </a:lvl3pPr>
            <a:lvl4pPr marL="6264535" indent="0">
              <a:buNone/>
              <a:defRPr sz="7400" b="1"/>
            </a:lvl4pPr>
            <a:lvl5pPr marL="8352714" indent="0">
              <a:buNone/>
              <a:defRPr sz="7400" b="1"/>
            </a:lvl5pPr>
            <a:lvl6pPr marL="10440891" indent="0">
              <a:buNone/>
              <a:defRPr sz="7400" b="1"/>
            </a:lvl6pPr>
            <a:lvl7pPr marL="12529070" indent="0">
              <a:buNone/>
              <a:defRPr sz="7400" b="1"/>
            </a:lvl7pPr>
            <a:lvl8pPr marL="14617247" indent="0">
              <a:buNone/>
              <a:defRPr sz="7400" b="1"/>
            </a:lvl8pPr>
            <a:lvl9pPr marL="16705426" indent="0">
              <a:buNone/>
              <a:defRPr sz="7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000" y="13575851"/>
            <a:ext cx="13378914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79" indent="0">
              <a:buNone/>
              <a:defRPr sz="9200" b="1"/>
            </a:lvl2pPr>
            <a:lvl3pPr marL="4176356" indent="0">
              <a:buNone/>
              <a:defRPr sz="8200" b="1"/>
            </a:lvl3pPr>
            <a:lvl4pPr marL="6264535" indent="0">
              <a:buNone/>
              <a:defRPr sz="7400" b="1"/>
            </a:lvl4pPr>
            <a:lvl5pPr marL="8352714" indent="0">
              <a:buNone/>
              <a:defRPr sz="7400" b="1"/>
            </a:lvl5pPr>
            <a:lvl6pPr marL="10440891" indent="0">
              <a:buNone/>
              <a:defRPr sz="7400" b="1"/>
            </a:lvl6pPr>
            <a:lvl7pPr marL="12529070" indent="0">
              <a:buNone/>
              <a:defRPr sz="7400" b="1"/>
            </a:lvl7pPr>
            <a:lvl8pPr marL="14617247" indent="0">
              <a:buNone/>
              <a:defRPr sz="7400" b="1"/>
            </a:lvl8pPr>
            <a:lvl9pPr marL="16705426" indent="0">
              <a:buNone/>
              <a:defRPr sz="7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08" y="13575851"/>
            <a:ext cx="13384170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99DFE-68EF-465A-A19F-8227AD9FACCC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79F10-9F20-4F4E-AAF6-254E89454F5A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835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A9D96-42EC-4055-83C2-F846480C9D53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D4A68-72B5-4AC5-87B0-6389EF4B985D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64540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30891-83A0-4D7B-996F-3CBA21101847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99EA5-A99B-45AB-8215-95987DD2540A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81659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30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7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0" y="8958083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179" indent="0">
              <a:buNone/>
              <a:defRPr sz="5500"/>
            </a:lvl2pPr>
            <a:lvl3pPr marL="4176356" indent="0">
              <a:buNone/>
              <a:defRPr sz="4500"/>
            </a:lvl3pPr>
            <a:lvl4pPr marL="6264535" indent="0">
              <a:buNone/>
              <a:defRPr sz="4100"/>
            </a:lvl4pPr>
            <a:lvl5pPr marL="8352714" indent="0">
              <a:buNone/>
              <a:defRPr sz="4100"/>
            </a:lvl5pPr>
            <a:lvl6pPr marL="10440891" indent="0">
              <a:buNone/>
              <a:defRPr sz="4100"/>
            </a:lvl6pPr>
            <a:lvl7pPr marL="12529070" indent="0">
              <a:buNone/>
              <a:defRPr sz="4100"/>
            </a:lvl7pPr>
            <a:lvl8pPr marL="14617247" indent="0">
              <a:buNone/>
              <a:defRPr sz="4100"/>
            </a:lvl8pPr>
            <a:lvl9pPr marL="1670542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654BD-8522-4D37-938E-8C5AE7C43154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3F029-9826-48E9-A4A0-FAF78B921BB1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31435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6" y="29965967"/>
            <a:ext cx="18167985" cy="3537652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6" y="3825022"/>
            <a:ext cx="18167985" cy="25685115"/>
          </a:xfrm>
        </p:spPr>
        <p:txBody>
          <a:bodyPr lIns="417635" tIns="208818" rIns="417635" bIns="208818" rtlCol="0">
            <a:normAutofit/>
          </a:bodyPr>
          <a:lstStyle>
            <a:lvl1pPr marL="0" indent="0">
              <a:buNone/>
              <a:defRPr sz="14600"/>
            </a:lvl1pPr>
            <a:lvl2pPr marL="2088179" indent="0">
              <a:buNone/>
              <a:defRPr sz="12700"/>
            </a:lvl2pPr>
            <a:lvl3pPr marL="4176356" indent="0">
              <a:buNone/>
              <a:defRPr sz="10900"/>
            </a:lvl3pPr>
            <a:lvl4pPr marL="6264535" indent="0">
              <a:buNone/>
              <a:defRPr sz="9200"/>
            </a:lvl4pPr>
            <a:lvl5pPr marL="8352714" indent="0">
              <a:buNone/>
              <a:defRPr sz="9200"/>
            </a:lvl5pPr>
            <a:lvl6pPr marL="10440891" indent="0">
              <a:buNone/>
              <a:defRPr sz="9200"/>
            </a:lvl6pPr>
            <a:lvl7pPr marL="12529070" indent="0">
              <a:buNone/>
              <a:defRPr sz="9200"/>
            </a:lvl7pPr>
            <a:lvl8pPr marL="14617247" indent="0">
              <a:buNone/>
              <a:defRPr sz="9200"/>
            </a:lvl8pPr>
            <a:lvl9pPr marL="16705426" indent="0">
              <a:buNone/>
              <a:defRPr sz="92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6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179" indent="0">
              <a:buNone/>
              <a:defRPr sz="5500"/>
            </a:lvl2pPr>
            <a:lvl3pPr marL="4176356" indent="0">
              <a:buNone/>
              <a:defRPr sz="4500"/>
            </a:lvl3pPr>
            <a:lvl4pPr marL="6264535" indent="0">
              <a:buNone/>
              <a:defRPr sz="4100"/>
            </a:lvl4pPr>
            <a:lvl5pPr marL="8352714" indent="0">
              <a:buNone/>
              <a:defRPr sz="4100"/>
            </a:lvl5pPr>
            <a:lvl6pPr marL="10440891" indent="0">
              <a:buNone/>
              <a:defRPr sz="4100"/>
            </a:lvl6pPr>
            <a:lvl7pPr marL="12529070" indent="0">
              <a:buNone/>
              <a:defRPr sz="4100"/>
            </a:lvl7pPr>
            <a:lvl8pPr marL="14617247" indent="0">
              <a:buNone/>
              <a:defRPr sz="4100"/>
            </a:lvl8pPr>
            <a:lvl9pPr marL="1670542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A010B-F00F-474F-9356-DB189AE05CEA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7A6EC-4561-48DE-BFBC-9C2F7D35FC73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43834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26" tIns="147613" rIns="295226" bIns="1476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26" tIns="147613" rIns="295226" bIns="1476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Click to edit Master text styles</a:t>
            </a:r>
          </a:p>
          <a:p>
            <a:pPr lvl="1"/>
            <a:r>
              <a:rPr lang="en-US" altLang="pl-PL"/>
              <a:t>Second level</a:t>
            </a:r>
          </a:p>
          <a:p>
            <a:pPr lvl="2"/>
            <a:r>
              <a:rPr lang="en-US" altLang="pl-PL"/>
              <a:t>Third level</a:t>
            </a:r>
          </a:p>
          <a:p>
            <a:pPr lvl="3"/>
            <a:r>
              <a:rPr lang="en-US" altLang="pl-PL"/>
              <a:t>Fourth level</a:t>
            </a:r>
          </a:p>
          <a:p>
            <a:pPr lvl="4"/>
            <a:r>
              <a:rPr lang="en-US" altLang="pl-PL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069975" y="28065413"/>
            <a:ext cx="4989513" cy="1611312"/>
          </a:xfrm>
          <a:prstGeom prst="rect">
            <a:avLst/>
          </a:prstGeom>
          <a:noFill/>
          <a:ln>
            <a:noFill/>
          </a:ln>
        </p:spPr>
        <p:txBody>
          <a:bodyPr vert="horz" wrap="square" lIns="295226" tIns="147613" rIns="295226" bIns="147613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3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4A5746-62FA-4BBE-B63F-EA9FBE76F112}" type="datetimeFigureOut">
              <a:rPr lang="en-US" altLang="pl-PL"/>
              <a:pPr>
                <a:defRPr/>
              </a:pPr>
              <a:t>5/13/2025</a:t>
            </a:fld>
            <a:endParaRPr lang="en-US" alt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7307263" y="28065413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vert="horz" wrap="square" lIns="295226" tIns="147613" rIns="295226" bIns="147613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3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5327313" y="28065413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vert="horz" wrap="square" lIns="295226" tIns="147613" rIns="295226" bIns="147613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69411B7-D1A0-46CB-ABC1-CDD2862ADE26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575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49575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646755" algn="ctr" defTabSz="417471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1293510" algn="ctr" defTabSz="417471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940265" algn="ctr" defTabSz="417471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2587020" algn="ctr" defTabSz="417471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104900" indent="-1104900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5013" algn="l" defTabSz="29495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80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59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336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515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9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5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35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714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91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7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247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42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3"/>
          <p:cNvSpPr>
            <a:spLocks noChangeArrowheads="1"/>
          </p:cNvSpPr>
          <p:nvPr/>
        </p:nvSpPr>
        <p:spPr bwMode="auto">
          <a:xfrm>
            <a:off x="0" y="-488950"/>
            <a:ext cx="18415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 anchor="ctr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800" dirty="0">
              <a:latin typeface="Arial" panose="020B0604020202020204" pitchFamily="34" charset="0"/>
            </a:endParaRPr>
          </a:p>
        </p:txBody>
      </p:sp>
      <p:sp>
        <p:nvSpPr>
          <p:cNvPr id="3075" name="pole tekstowe 26"/>
          <p:cNvSpPr txBox="1">
            <a:spLocks noChangeArrowheads="1"/>
          </p:cNvSpPr>
          <p:nvPr/>
        </p:nvSpPr>
        <p:spPr bwMode="auto">
          <a:xfrm>
            <a:off x="-179388" y="5561013"/>
            <a:ext cx="21386801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800" dirty="0">
              <a:latin typeface="Arial" panose="020B0604020202020204" pitchFamily="34" charset="0"/>
            </a:endParaRPr>
          </a:p>
        </p:txBody>
      </p:sp>
      <p:sp>
        <p:nvSpPr>
          <p:cNvPr id="3076" name="Prostokąt 31"/>
          <p:cNvSpPr>
            <a:spLocks noChangeArrowheads="1"/>
          </p:cNvSpPr>
          <p:nvPr/>
        </p:nvSpPr>
        <p:spPr bwMode="auto">
          <a:xfrm>
            <a:off x="3384550" y="3562350"/>
            <a:ext cx="14617700" cy="166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pl-PL" sz="3400" b="1" dirty="0">
                <a:latin typeface="Arial" panose="020B0604020202020204" pitchFamily="34" charset="0"/>
              </a:rPr>
              <a:t>Name</a:t>
            </a:r>
            <a:r>
              <a:rPr lang="pl-PL" altLang="pl-PL" sz="3400" b="1" dirty="0">
                <a:latin typeface="Arial" panose="020B0604020202020204" pitchFamily="34" charset="0"/>
              </a:rPr>
              <a:t>, </a:t>
            </a:r>
            <a:r>
              <a:rPr lang="en-GB" altLang="pl-PL" sz="3400" b="1" dirty="0">
                <a:latin typeface="Arial" panose="020B0604020202020204" pitchFamily="34" charset="0"/>
              </a:rPr>
              <a:t>Surname</a:t>
            </a:r>
            <a:r>
              <a:rPr lang="pl-PL" altLang="pl-PL" sz="3400" b="1" dirty="0"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pl-PL" sz="3400" i="1" dirty="0">
                <a:latin typeface="Arial" panose="020B0604020202020204" pitchFamily="34" charset="0"/>
              </a:rPr>
              <a:t>Affiliation</a:t>
            </a:r>
            <a:endParaRPr lang="pl-PL" altLang="pl-PL" sz="3400" i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3400" dirty="0">
                <a:latin typeface="Arial" panose="020B0604020202020204" pitchFamily="34" charset="0"/>
              </a:rPr>
              <a:t>e-mail </a:t>
            </a:r>
            <a:r>
              <a:rPr lang="en-US" altLang="pl-PL" sz="3400" dirty="0">
                <a:latin typeface="Arial" panose="020B0604020202020204" pitchFamily="34" charset="0"/>
              </a:rPr>
              <a:t>address</a:t>
            </a:r>
            <a:endParaRPr lang="en-US" altLang="pl-PL" sz="1400" dirty="0">
              <a:latin typeface="Arial" panose="020B0604020202020204" pitchFamily="34" charset="0"/>
            </a:endParaRPr>
          </a:p>
        </p:txBody>
      </p:sp>
      <p:sp>
        <p:nvSpPr>
          <p:cNvPr id="14343" name="pole tekstowe 32"/>
          <p:cNvSpPr txBox="1">
            <a:spLocks noChangeArrowheads="1"/>
          </p:cNvSpPr>
          <p:nvPr/>
        </p:nvSpPr>
        <p:spPr bwMode="auto">
          <a:xfrm>
            <a:off x="723900" y="6048375"/>
            <a:ext cx="20162838" cy="717550"/>
          </a:xfrm>
          <a:prstGeom prst="rect">
            <a:avLst/>
          </a:prstGeom>
          <a:noFill/>
          <a:ln>
            <a:noFill/>
          </a:ln>
        </p:spPr>
        <p:txBody>
          <a:bodyPr lIns="91438" tIns="45719" rIns="91438" bIns="45719">
            <a:spAutoFit/>
          </a:bodyPr>
          <a:lstStyle>
            <a:lvl1pPr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25463" indent="-201613"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8038" indent="-161925"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31888" indent="-161925"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454150" indent="-161925" defTabSz="2949575"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911350" indent="-161925" defTabSz="2949575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68550" indent="-161925" defTabSz="2949575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825750" indent="-161925" defTabSz="2949575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82950" indent="-161925" defTabSz="2949575" fontAlgn="base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altLang="pl-PL" sz="4100" b="1" dirty="0"/>
              <a:t>Title</a:t>
            </a:r>
            <a:endParaRPr lang="pl-PL" altLang="pl-PL" sz="4100" b="1" dirty="0"/>
          </a:p>
        </p:txBody>
      </p:sp>
      <p:grpSp>
        <p:nvGrpSpPr>
          <p:cNvPr id="3078" name="Grupa 4"/>
          <p:cNvGrpSpPr>
            <a:grpSpLocks/>
          </p:cNvGrpSpPr>
          <p:nvPr/>
        </p:nvGrpSpPr>
        <p:grpSpPr bwMode="auto">
          <a:xfrm>
            <a:off x="0" y="0"/>
            <a:ext cx="21386800" cy="3259138"/>
            <a:chOff x="0" y="0"/>
            <a:chExt cx="21386800" cy="3259138"/>
          </a:xfrm>
        </p:grpSpPr>
        <p:sp>
          <p:nvSpPr>
            <p:cNvPr id="3103" name="Rectangle 54"/>
            <p:cNvSpPr>
              <a:spLocks noChangeArrowheads="1"/>
            </p:cNvSpPr>
            <p:nvPr/>
          </p:nvSpPr>
          <p:spPr bwMode="auto">
            <a:xfrm>
              <a:off x="0" y="0"/>
              <a:ext cx="21386800" cy="31956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pl-PL" altLang="pl-PL" dirty="0"/>
            </a:p>
          </p:txBody>
        </p:sp>
        <p:pic>
          <p:nvPicPr>
            <p:cNvPr id="3104" name="Obraz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450" y="73025"/>
              <a:ext cx="3844925" cy="318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05" name="pole tekstowe 4"/>
            <p:cNvSpPr txBox="1">
              <a:spLocks noChangeArrowheads="1"/>
            </p:cNvSpPr>
            <p:nvPr/>
          </p:nvSpPr>
          <p:spPr bwMode="auto">
            <a:xfrm>
              <a:off x="4796521" y="316871"/>
              <a:ext cx="15480556" cy="2123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pl-PL" altLang="pl-PL" sz="4400" b="1"/>
                <a:t>4</a:t>
              </a:r>
              <a:r>
                <a:rPr lang="pl-PL" altLang="pl-PL" sz="4400" b="1" baseline="30000"/>
                <a:t>th</a:t>
              </a:r>
              <a:r>
                <a:rPr lang="pl-PL" altLang="pl-PL" sz="4400" b="1"/>
                <a:t> </a:t>
              </a:r>
              <a:r>
                <a:rPr lang="pl-PL" altLang="pl-PL" sz="4400" b="1" dirty="0"/>
                <a:t>I</a:t>
              </a:r>
              <a:r>
                <a:rPr lang="en-US" altLang="pl-PL" sz="4400" b="1" dirty="0"/>
                <a:t>nternational Conference on Water Management</a:t>
              </a:r>
              <a:br>
                <a:rPr lang="pl-PL" altLang="pl-PL" sz="4400" b="1" dirty="0"/>
              </a:br>
              <a:r>
                <a:rPr lang="en-US" altLang="pl-PL" sz="4400" b="1" dirty="0"/>
                <a:t>and its Surroundings – Modern Trends in Blue and Green Infrastructure Management</a:t>
              </a:r>
              <a:endParaRPr lang="pl-PL" altLang="pl-PL" sz="4400" b="1" dirty="0"/>
            </a:p>
          </p:txBody>
        </p:sp>
        <p:sp>
          <p:nvSpPr>
            <p:cNvPr id="3106" name="pole tekstowe 5"/>
            <p:cNvSpPr txBox="1">
              <a:spLocks noChangeArrowheads="1"/>
            </p:cNvSpPr>
            <p:nvPr/>
          </p:nvSpPr>
          <p:spPr bwMode="auto">
            <a:xfrm>
              <a:off x="8984195" y="2546220"/>
              <a:ext cx="72739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pl-PL" altLang="pl-PL" sz="2400" b="1" dirty="0"/>
                <a:t>June 16-17, 2025</a:t>
              </a:r>
            </a:p>
          </p:txBody>
        </p:sp>
      </p:grpSp>
      <p:pic>
        <p:nvPicPr>
          <p:cNvPr id="12" name="Obraz 11">
            <a:extLst>
              <a:ext uri="{FF2B5EF4-FFF2-40B4-BE49-F238E27FC236}">
                <a16:creationId xmlns:a16="http://schemas.microsoft.com/office/drawing/2014/main" id="{F69513F7-46F5-E0C4-8F23-8464245B3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98" y="27174015"/>
            <a:ext cx="21157978" cy="2943636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07&quot;&gt;&lt;object type=&quot;3&quot; unique_id=&quot;10008&quot;&gt;&lt;property id=&quot;20148&quot; value=&quot;5&quot;/&gt;&lt;property id=&quot;20300&quot; value=&quot;Slide 1&quot;/&gt;&lt;property id=&quot;20307&quot; value=&quot;256&quot;/&gt;&lt;/object&gt;&lt;/object&gt;&lt;object type=&quot;8&quot; unique_id=&quot;10011&quot;&gt;&lt;/object&gt;&lt;/object&gt;&lt;/database&gt;"/>
  <p:tag name="MMPROD_NEXTUNIQUEID" val="10009"/>
  <p:tag name="ARTICULATE_PROJECT_OPEN" val="0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3866</TotalTime>
  <Words>31</Words>
  <Application>Microsoft Office PowerPoint</Application>
  <PresentationFormat>Niestandardowy</PresentationFormat>
  <Paragraphs>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Mira</dc:creator>
  <cp:lastModifiedBy>Marta Gross</cp:lastModifiedBy>
  <cp:revision>148</cp:revision>
  <cp:lastPrinted>2019-08-29T10:14:53Z</cp:lastPrinted>
  <dcterms:created xsi:type="dcterms:W3CDTF">2013-02-11T11:53:56Z</dcterms:created>
  <dcterms:modified xsi:type="dcterms:W3CDTF">2025-05-13T08:22:03Z</dcterms:modified>
</cp:coreProperties>
</file>