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30" d="100"/>
          <a:sy n="130" d="100"/>
        </p:scale>
        <p:origin x="1458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639C2-E007-44A5-A666-0F86A476790D}" type="datetimeFigureOut">
              <a:rPr lang="pl-PL" smtClean="0"/>
              <a:t>13.05.2025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705FE-EC21-4644-BC7F-911BA0C9C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3039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705FE-EC21-4644-BC7F-911BA0C9C00A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4894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705FE-EC21-4644-BC7F-911BA0C9C00A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202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970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3351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8580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2141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179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13.05.2025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4134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13.05.2025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249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13.05.2025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9421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13.05.2025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4662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13.05.2025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8071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13.05.2025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622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A0AB7-4261-481C-AB24-0A07D8A172BE}" type="datetimeFigureOut">
              <a:rPr lang="pl-PL" smtClean="0"/>
              <a:t>13.05.2025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873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09074" y="1504349"/>
            <a:ext cx="11240528" cy="1242617"/>
          </a:xfrm>
        </p:spPr>
        <p:txBody>
          <a:bodyPr anchor="ctr">
            <a:normAutofit/>
          </a:bodyPr>
          <a:lstStyle/>
          <a:p>
            <a:r>
              <a:rPr lang="pl-PL" sz="4400" dirty="0" err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pl-PL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09074" y="2844796"/>
            <a:ext cx="11240528" cy="1084262"/>
          </a:xfrm>
        </p:spPr>
        <p:txBody>
          <a:bodyPr anchor="ctr">
            <a:normAutofit fontScale="92500" lnSpcReduction="20000"/>
          </a:bodyPr>
          <a:lstStyle/>
          <a:p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Surname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i="1" dirty="0" err="1"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e-mail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address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73"/>
          <p:cNvSpPr>
            <a:spLocks noChangeArrowheads="1"/>
          </p:cNvSpPr>
          <p:nvPr/>
        </p:nvSpPr>
        <p:spPr bwMode="auto">
          <a:xfrm>
            <a:off x="0" y="-488950"/>
            <a:ext cx="184150" cy="9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9" rIns="91438" bIns="45719" anchor="ctr">
            <a:spAutoFit/>
          </a:bodyPr>
          <a:lstStyle>
            <a:lvl1pPr defTabSz="2949575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49575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49575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5800" dirty="0">
              <a:latin typeface="Arial" panose="020B0604020202020204" pitchFamily="34" charset="0"/>
            </a:endParaRPr>
          </a:p>
        </p:txBody>
      </p:sp>
      <p:grpSp>
        <p:nvGrpSpPr>
          <p:cNvPr id="5" name="Grupa 4"/>
          <p:cNvGrpSpPr>
            <a:grpSpLocks/>
          </p:cNvGrpSpPr>
          <p:nvPr/>
        </p:nvGrpSpPr>
        <p:grpSpPr bwMode="auto">
          <a:xfrm>
            <a:off x="0" y="-49022"/>
            <a:ext cx="12204000" cy="1509232"/>
            <a:chOff x="0" y="-110952"/>
            <a:chExt cx="21386800" cy="3415832"/>
          </a:xfrm>
        </p:grpSpPr>
        <p:sp>
          <p:nvSpPr>
            <p:cNvPr id="6" name="Rectangle 54"/>
            <p:cNvSpPr>
              <a:spLocks noChangeArrowheads="1"/>
            </p:cNvSpPr>
            <p:nvPr/>
          </p:nvSpPr>
          <p:spPr bwMode="auto">
            <a:xfrm>
              <a:off x="0" y="0"/>
              <a:ext cx="21386800" cy="319563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pl-PL" altLang="pl-PL" dirty="0"/>
            </a:p>
          </p:txBody>
        </p:sp>
        <p:pic>
          <p:nvPicPr>
            <p:cNvPr id="7" name="Obraz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1450" y="73025"/>
              <a:ext cx="3467099" cy="318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pole tekstowe 4"/>
            <p:cNvSpPr txBox="1">
              <a:spLocks noChangeArrowheads="1"/>
            </p:cNvSpPr>
            <p:nvPr/>
          </p:nvSpPr>
          <p:spPr bwMode="auto">
            <a:xfrm>
              <a:off x="2784555" y="-110952"/>
              <a:ext cx="18594156" cy="27166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lang="en-US" altLang="pl-PL" sz="2400" b="1" dirty="0"/>
                <a:t>4</a:t>
              </a:r>
              <a:r>
                <a:rPr lang="pl-PL" altLang="pl-PL" sz="2400" b="1" baseline="30000" dirty="0"/>
                <a:t>th</a:t>
              </a:r>
              <a:r>
                <a:rPr lang="en-US" altLang="pl-PL" sz="2400" b="1" dirty="0"/>
                <a:t> International Conference on Water Management</a:t>
              </a:r>
              <a:br>
                <a:rPr lang="en-US" altLang="pl-PL" sz="2400" b="1" dirty="0"/>
              </a:br>
              <a:r>
                <a:rPr lang="en-US" altLang="pl-PL" sz="2400" b="1" dirty="0"/>
                <a:t>and its Surroundings – Modern Trends in Blue and Green Infrastructure Management</a:t>
              </a:r>
            </a:p>
          </p:txBody>
        </p:sp>
        <p:sp>
          <p:nvSpPr>
            <p:cNvPr id="9" name="pole tekstowe 5"/>
            <p:cNvSpPr txBox="1">
              <a:spLocks noChangeArrowheads="1"/>
            </p:cNvSpPr>
            <p:nvPr/>
          </p:nvSpPr>
          <p:spPr bwMode="auto">
            <a:xfrm>
              <a:off x="2784555" y="2468974"/>
              <a:ext cx="18594156" cy="83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lang="pl-PL" altLang="pl-PL" b="1" dirty="0"/>
                <a:t>June 16-17, 2025</a:t>
              </a:r>
            </a:p>
          </p:txBody>
        </p:sp>
      </p:grpSp>
      <p:pic>
        <p:nvPicPr>
          <p:cNvPr id="12" name="Obraz 11">
            <a:extLst>
              <a:ext uri="{FF2B5EF4-FFF2-40B4-BE49-F238E27FC236}">
                <a16:creationId xmlns:a16="http://schemas.microsoft.com/office/drawing/2014/main" id="{7675D31A-A2F0-D216-3600-AB8DC53784F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62215"/>
          <a:stretch/>
        </p:blipFill>
        <p:spPr>
          <a:xfrm>
            <a:off x="1" y="6188129"/>
            <a:ext cx="12192000" cy="640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096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4">
            <a:extLst>
              <a:ext uri="{FF2B5EF4-FFF2-40B4-BE49-F238E27FC236}">
                <a16:creationId xmlns:a16="http://schemas.microsoft.com/office/drawing/2014/main" id="{9B4B2345-557D-452E-A9FA-2453459C0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204000" cy="14119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1735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1735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1735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1735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l-PL" altLang="pl-PL" dirty="0"/>
          </a:p>
        </p:txBody>
      </p:sp>
      <p:sp>
        <p:nvSpPr>
          <p:cNvPr id="4" name="Rectangle 73"/>
          <p:cNvSpPr>
            <a:spLocks noChangeArrowheads="1"/>
          </p:cNvSpPr>
          <p:nvPr/>
        </p:nvSpPr>
        <p:spPr bwMode="auto">
          <a:xfrm>
            <a:off x="0" y="-488950"/>
            <a:ext cx="184150" cy="9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9" rIns="91438" bIns="45719" anchor="ctr">
            <a:spAutoFit/>
          </a:bodyPr>
          <a:lstStyle>
            <a:lvl1pPr defTabSz="2949575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49575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49575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5800" dirty="0">
              <a:latin typeface="Arial" panose="020B0604020202020204" pitchFamily="34" charset="0"/>
            </a:endParaRPr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C80BD83B-7B36-67AE-9639-C63B8CD8CB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957" y="-49022"/>
            <a:ext cx="1061042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pl-PL" sz="2400" b="1" dirty="0"/>
              <a:t>4</a:t>
            </a:r>
            <a:r>
              <a:rPr lang="pl-PL" altLang="pl-PL" sz="2400" b="1" baseline="30000"/>
              <a:t>th</a:t>
            </a:r>
            <a:r>
              <a:rPr lang="en-US" altLang="pl-PL" sz="2400" b="1"/>
              <a:t> </a:t>
            </a:r>
            <a:r>
              <a:rPr lang="en-US" altLang="pl-PL" sz="2400" b="1" dirty="0"/>
              <a:t>International Conference on Water Management</a:t>
            </a:r>
            <a:br>
              <a:rPr lang="en-US" altLang="pl-PL" sz="2400" b="1" dirty="0"/>
            </a:br>
            <a:r>
              <a:rPr lang="en-US" altLang="pl-PL" sz="2400" b="1" dirty="0"/>
              <a:t>and its Surroundings – Modern Trends in Blue and Green Infrastructure Management</a:t>
            </a:r>
          </a:p>
        </p:txBody>
      </p:sp>
      <p:sp>
        <p:nvSpPr>
          <p:cNvPr id="7" name="pole tekstowe 5">
            <a:extLst>
              <a:ext uri="{FF2B5EF4-FFF2-40B4-BE49-F238E27FC236}">
                <a16:creationId xmlns:a16="http://schemas.microsoft.com/office/drawing/2014/main" id="{595ABC4B-05F3-B1F6-EC57-AE252B321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957" y="1090878"/>
            <a:ext cx="106104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pl-PL" altLang="pl-PL" b="1" dirty="0"/>
              <a:t>June 16-17, 2025</a:t>
            </a:r>
          </a:p>
        </p:txBody>
      </p:sp>
      <p:pic>
        <p:nvPicPr>
          <p:cNvPr id="8" name="Obraz 3">
            <a:extLst>
              <a:ext uri="{FF2B5EF4-FFF2-40B4-BE49-F238E27FC236}">
                <a16:creationId xmlns:a16="http://schemas.microsoft.com/office/drawing/2014/main" id="{15997BE1-3017-2A5B-E6B3-CB63A498FE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35" y="32265"/>
            <a:ext cx="1978439" cy="1407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4BA8CDCE-261F-5926-9C75-0E55A027388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62215"/>
          <a:stretch/>
        </p:blipFill>
        <p:spPr>
          <a:xfrm>
            <a:off x="1" y="6188129"/>
            <a:ext cx="12192000" cy="640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44984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57</Words>
  <Application>Microsoft Office PowerPoint</Application>
  <PresentationFormat>Panoramiczny</PresentationFormat>
  <Paragraphs>10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Motyw pakietu Office</vt:lpstr>
      <vt:lpstr>Title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Marta Figurska</dc:creator>
  <cp:lastModifiedBy>Marta Gross</cp:lastModifiedBy>
  <cp:revision>42</cp:revision>
  <cp:lastPrinted>2019-08-29T10:12:26Z</cp:lastPrinted>
  <dcterms:created xsi:type="dcterms:W3CDTF">2019-08-14T12:01:29Z</dcterms:created>
  <dcterms:modified xsi:type="dcterms:W3CDTF">2025-05-13T08:30:05Z</dcterms:modified>
</cp:coreProperties>
</file>