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4"/>
  </p:sldMasterIdLst>
  <p:sldIdLst>
    <p:sldId id="290" r:id="rId5"/>
    <p:sldId id="295" r:id="rId6"/>
    <p:sldId id="258" r:id="rId7"/>
    <p:sldId id="291" r:id="rId8"/>
    <p:sldId id="292" r:id="rId9"/>
    <p:sldId id="293" r:id="rId10"/>
    <p:sldId id="294" r:id="rId11"/>
    <p:sldId id="296" r:id="rId12"/>
    <p:sldId id="303" r:id="rId13"/>
    <p:sldId id="302" r:id="rId14"/>
    <p:sldId id="299" r:id="rId15"/>
    <p:sldId id="300" r:id="rId16"/>
    <p:sldId id="301" r:id="rId17"/>
    <p:sldId id="298" r:id="rId18"/>
    <p:sldId id="275" r:id="rId19"/>
    <p:sldId id="276" r:id="rId20"/>
    <p:sldId id="281" r:id="rId21"/>
    <p:sldId id="277" r:id="rId22"/>
    <p:sldId id="308" r:id="rId23"/>
    <p:sldId id="307" r:id="rId24"/>
    <p:sldId id="306" r:id="rId25"/>
    <p:sldId id="288" r:id="rId26"/>
    <p:sldId id="285" r:id="rId27"/>
    <p:sldId id="287" r:id="rId28"/>
    <p:sldId id="305" r:id="rId29"/>
    <p:sldId id="304" r:id="rId30"/>
  </p:sldIdLst>
  <p:sldSz cx="12192000" cy="6858000"/>
  <p:notesSz cx="6858000" cy="9144000"/>
  <p:defaultTextStyle>
    <a:defPPr>
      <a:defRPr lang="pl-PL"/>
    </a:defPPr>
    <a:lvl1pPr marL="0" algn="l" defTabSz="9143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9143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40" algn="l" defTabSz="9143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11" algn="l" defTabSz="9143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81" algn="l" defTabSz="9143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52" algn="l" defTabSz="9143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22" algn="l" defTabSz="9143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92" algn="l" defTabSz="9143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63" algn="l" defTabSz="9143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Styl z motywem 2 — Ak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Styl jasny 3 — Ak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Styl jasny 1 — Ak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77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3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5D5A8B-3B4B-C441-B3DA-D66A656EA116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pl-PL"/>
        </a:p>
      </dgm:t>
    </dgm:pt>
    <dgm:pt modelId="{99187FCA-F58F-CD4D-A126-CA66B0693638}">
      <dgm:prSet/>
      <dgm:spPr/>
      <dgm:t>
        <a:bodyPr/>
        <a:lstStyle/>
        <a:p>
          <a:pPr algn="ctr"/>
          <a:r>
            <a:rPr lang="en-GB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Approximately 16,000 students (2022/2023)</a:t>
          </a:r>
          <a:endParaRPr lang="pl-PL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E7CC834-E391-5441-B700-C5EE85F64E6A}" type="parTrans" cxnId="{38A9B995-BCB9-0745-9724-F3E4C10849E6}">
      <dgm:prSet/>
      <dgm:spPr/>
      <dgm:t>
        <a:bodyPr/>
        <a:lstStyle/>
        <a:p>
          <a:endParaRPr lang="pl-PL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D2B9E947-6A37-3148-9C54-139D769EE8F0}" type="sibTrans" cxnId="{38A9B995-BCB9-0745-9724-F3E4C10849E6}">
      <dgm:prSet/>
      <dgm:spPr/>
      <dgm:t>
        <a:bodyPr/>
        <a:lstStyle/>
        <a:p>
          <a:endParaRPr lang="pl-PL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1D67F48-D5CD-9D46-B700-2975DC6E4202}">
      <dgm:prSet/>
      <dgm:spPr/>
      <dgm:t>
        <a:bodyPr/>
        <a:lstStyle/>
        <a:p>
          <a:pPr algn="ctr"/>
          <a:r>
            <a:rPr lang="en-GB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More than 150,000 graduates between 1999 and 2022</a:t>
          </a:r>
          <a:endParaRPr lang="pl-PL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6BD4A7F8-AD61-C345-988E-096F3D839718}" type="parTrans" cxnId="{6385EB53-53CB-E24E-8760-9A813551552C}">
      <dgm:prSet/>
      <dgm:spPr/>
      <dgm:t>
        <a:bodyPr/>
        <a:lstStyle/>
        <a:p>
          <a:endParaRPr lang="pl-PL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0EDC076E-DE00-E441-9FC0-33157C14A136}" type="sibTrans" cxnId="{6385EB53-53CB-E24E-8760-9A813551552C}">
      <dgm:prSet/>
      <dgm:spPr/>
      <dgm:t>
        <a:bodyPr/>
        <a:lstStyle/>
        <a:p>
          <a:endParaRPr lang="pl-PL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04D8355D-B925-A648-B4CF-EC5C94B1DC98}">
      <dgm:prSet/>
      <dgm:spPr/>
      <dgm:t>
        <a:bodyPr/>
        <a:lstStyle/>
        <a:p>
          <a:pPr algn="ctr"/>
          <a:r>
            <a:rPr lang="en-GB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More than 1,700 academic teachers</a:t>
          </a:r>
          <a:endParaRPr lang="pl-PL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6D63D5B9-C0A5-204A-AB37-34E1AB559D69}" type="parTrans" cxnId="{830F89F6-C4DD-8647-9C54-AFB6A0CD8C2A}">
      <dgm:prSet/>
      <dgm:spPr/>
      <dgm:t>
        <a:bodyPr/>
        <a:lstStyle/>
        <a:p>
          <a:endParaRPr lang="pl-PL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FC3B6B9A-3477-254E-B0A1-1338A1827419}" type="sibTrans" cxnId="{830F89F6-C4DD-8647-9C54-AFB6A0CD8C2A}">
      <dgm:prSet/>
      <dgm:spPr/>
      <dgm:t>
        <a:bodyPr/>
        <a:lstStyle/>
        <a:p>
          <a:endParaRPr lang="pl-PL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963E7B5C-5027-0648-AF00-C93B88F7E387}">
      <dgm:prSet/>
      <dgm:spPr/>
      <dgm:t>
        <a:bodyPr/>
        <a:lstStyle/>
        <a:p>
          <a:pPr algn="ctr"/>
          <a:r>
            <a:rPr lang="en-GB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Other units include: </a:t>
          </a:r>
          <a:br>
            <a:rPr lang="en-GB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</a:br>
          <a:r>
            <a:rPr lang="en-GB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Doctoral School, University Teaching Hospital, Collegium </a:t>
          </a:r>
          <a:r>
            <a:rPr lang="en-GB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Medicum</a:t>
          </a:r>
          <a:r>
            <a:rPr lang="en-GB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, Academic Cultural </a:t>
          </a:r>
          <a:r>
            <a:rPr lang="en-GB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Center</a:t>
          </a:r>
          <a:r>
            <a:rPr lang="en-GB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, Business Academy, Office for People with Disabilities</a:t>
          </a:r>
          <a:endParaRPr lang="pl-PL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ED2A550B-64AF-7A40-B41C-117500B84548}" type="parTrans" cxnId="{BDCA902F-A85A-C541-BED6-224840244101}">
      <dgm:prSet/>
      <dgm:spPr/>
      <dgm:t>
        <a:bodyPr/>
        <a:lstStyle/>
        <a:p>
          <a:endParaRPr lang="pl-PL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2548582E-5144-8E4B-AFBD-E9B6E5504532}" type="sibTrans" cxnId="{BDCA902F-A85A-C541-BED6-224840244101}">
      <dgm:prSet/>
      <dgm:spPr/>
      <dgm:t>
        <a:bodyPr/>
        <a:lstStyle/>
        <a:p>
          <a:endParaRPr lang="pl-PL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D708275C-9345-E042-A2D4-CF5696390858}" type="pres">
      <dgm:prSet presAssocID="{B35D5A8B-3B4B-C441-B3DA-D66A656EA116}" presName="linear" presStyleCnt="0">
        <dgm:presLayoutVars>
          <dgm:animLvl val="lvl"/>
          <dgm:resizeHandles val="exact"/>
        </dgm:presLayoutVars>
      </dgm:prSet>
      <dgm:spPr/>
    </dgm:pt>
    <dgm:pt modelId="{E210EE48-7EAC-FE47-8749-07D1E8953CD5}" type="pres">
      <dgm:prSet presAssocID="{99187FCA-F58F-CD4D-A126-CA66B0693638}" presName="parentText" presStyleLbl="node1" presStyleIdx="0" presStyleCnt="4" custLinFactNeighborY="20998">
        <dgm:presLayoutVars>
          <dgm:chMax val="0"/>
          <dgm:bulletEnabled val="1"/>
        </dgm:presLayoutVars>
      </dgm:prSet>
      <dgm:spPr/>
    </dgm:pt>
    <dgm:pt modelId="{4346DE33-9A28-6A44-8072-C802DDB8DAA0}" type="pres">
      <dgm:prSet presAssocID="{D2B9E947-6A37-3148-9C54-139D769EE8F0}" presName="spacer" presStyleCnt="0"/>
      <dgm:spPr/>
    </dgm:pt>
    <dgm:pt modelId="{4E4CE8E8-4597-2943-A1F0-94F681205350}" type="pres">
      <dgm:prSet presAssocID="{B1D67F48-D5CD-9D46-B700-2975DC6E420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E8276F9-0B0D-324A-9431-6F5622FDCFE9}" type="pres">
      <dgm:prSet presAssocID="{0EDC076E-DE00-E441-9FC0-33157C14A136}" presName="spacer" presStyleCnt="0"/>
      <dgm:spPr/>
    </dgm:pt>
    <dgm:pt modelId="{EECE6E28-DC8E-5B48-827B-17FCEF1581D3}" type="pres">
      <dgm:prSet presAssocID="{04D8355D-B925-A648-B4CF-EC5C94B1DC9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1B26097-E801-F148-AE24-24F7E9033F8D}" type="pres">
      <dgm:prSet presAssocID="{FC3B6B9A-3477-254E-B0A1-1338A1827419}" presName="spacer" presStyleCnt="0"/>
      <dgm:spPr/>
    </dgm:pt>
    <dgm:pt modelId="{920A208E-0EA5-1B46-B0D7-A3A3A551A372}" type="pres">
      <dgm:prSet presAssocID="{963E7B5C-5027-0648-AF00-C93B88F7E38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D62D7E16-6666-734E-96AF-56762B211D98}" type="presOf" srcId="{B35D5A8B-3B4B-C441-B3DA-D66A656EA116}" destId="{D708275C-9345-E042-A2D4-CF5696390858}" srcOrd="0" destOrd="0" presId="urn:microsoft.com/office/officeart/2005/8/layout/vList2"/>
    <dgm:cxn modelId="{6D45BA27-63C6-BA41-9F41-351148EE1BEC}" type="presOf" srcId="{99187FCA-F58F-CD4D-A126-CA66B0693638}" destId="{E210EE48-7EAC-FE47-8749-07D1E8953CD5}" srcOrd="0" destOrd="0" presId="urn:microsoft.com/office/officeart/2005/8/layout/vList2"/>
    <dgm:cxn modelId="{BDCA902F-A85A-C541-BED6-224840244101}" srcId="{B35D5A8B-3B4B-C441-B3DA-D66A656EA116}" destId="{963E7B5C-5027-0648-AF00-C93B88F7E387}" srcOrd="3" destOrd="0" parTransId="{ED2A550B-64AF-7A40-B41C-117500B84548}" sibTransId="{2548582E-5144-8E4B-AFBD-E9B6E5504532}"/>
    <dgm:cxn modelId="{DEA68439-5B9A-0648-A6CD-4AA2584014CD}" type="presOf" srcId="{04D8355D-B925-A648-B4CF-EC5C94B1DC98}" destId="{EECE6E28-DC8E-5B48-827B-17FCEF1581D3}" srcOrd="0" destOrd="0" presId="urn:microsoft.com/office/officeart/2005/8/layout/vList2"/>
    <dgm:cxn modelId="{6385EB53-53CB-E24E-8760-9A813551552C}" srcId="{B35D5A8B-3B4B-C441-B3DA-D66A656EA116}" destId="{B1D67F48-D5CD-9D46-B700-2975DC6E4202}" srcOrd="1" destOrd="0" parTransId="{6BD4A7F8-AD61-C345-988E-096F3D839718}" sibTransId="{0EDC076E-DE00-E441-9FC0-33157C14A136}"/>
    <dgm:cxn modelId="{BCE59A85-00B2-3745-ACAB-2A36DB9CF09F}" type="presOf" srcId="{B1D67F48-D5CD-9D46-B700-2975DC6E4202}" destId="{4E4CE8E8-4597-2943-A1F0-94F681205350}" srcOrd="0" destOrd="0" presId="urn:microsoft.com/office/officeart/2005/8/layout/vList2"/>
    <dgm:cxn modelId="{38A9B995-BCB9-0745-9724-F3E4C10849E6}" srcId="{B35D5A8B-3B4B-C441-B3DA-D66A656EA116}" destId="{99187FCA-F58F-CD4D-A126-CA66B0693638}" srcOrd="0" destOrd="0" parTransId="{7E7CC834-E391-5441-B700-C5EE85F64E6A}" sibTransId="{D2B9E947-6A37-3148-9C54-139D769EE8F0}"/>
    <dgm:cxn modelId="{F3EE3CAA-AA3B-5E44-A1F1-FE4171AB5A13}" type="presOf" srcId="{963E7B5C-5027-0648-AF00-C93B88F7E387}" destId="{920A208E-0EA5-1B46-B0D7-A3A3A551A372}" srcOrd="0" destOrd="0" presId="urn:microsoft.com/office/officeart/2005/8/layout/vList2"/>
    <dgm:cxn modelId="{830F89F6-C4DD-8647-9C54-AFB6A0CD8C2A}" srcId="{B35D5A8B-3B4B-C441-B3DA-D66A656EA116}" destId="{04D8355D-B925-A648-B4CF-EC5C94B1DC98}" srcOrd="2" destOrd="0" parTransId="{6D63D5B9-C0A5-204A-AB37-34E1AB559D69}" sibTransId="{FC3B6B9A-3477-254E-B0A1-1338A1827419}"/>
    <dgm:cxn modelId="{E7D064FF-356A-EF49-ACC9-450EE31ADC48}" type="presParOf" srcId="{D708275C-9345-E042-A2D4-CF5696390858}" destId="{E210EE48-7EAC-FE47-8749-07D1E8953CD5}" srcOrd="0" destOrd="0" presId="urn:microsoft.com/office/officeart/2005/8/layout/vList2"/>
    <dgm:cxn modelId="{C70011AB-B789-A24A-AAFD-7FC7B346E616}" type="presParOf" srcId="{D708275C-9345-E042-A2D4-CF5696390858}" destId="{4346DE33-9A28-6A44-8072-C802DDB8DAA0}" srcOrd="1" destOrd="0" presId="urn:microsoft.com/office/officeart/2005/8/layout/vList2"/>
    <dgm:cxn modelId="{C1ED5C5B-1078-6140-9931-18FFDADABE5F}" type="presParOf" srcId="{D708275C-9345-E042-A2D4-CF5696390858}" destId="{4E4CE8E8-4597-2943-A1F0-94F681205350}" srcOrd="2" destOrd="0" presId="urn:microsoft.com/office/officeart/2005/8/layout/vList2"/>
    <dgm:cxn modelId="{12F558E1-F9FE-F148-869F-FFC99A91D3F6}" type="presParOf" srcId="{D708275C-9345-E042-A2D4-CF5696390858}" destId="{EE8276F9-0B0D-324A-9431-6F5622FDCFE9}" srcOrd="3" destOrd="0" presId="urn:microsoft.com/office/officeart/2005/8/layout/vList2"/>
    <dgm:cxn modelId="{5C82662E-C9FA-C94D-9F63-EDE772953800}" type="presParOf" srcId="{D708275C-9345-E042-A2D4-CF5696390858}" destId="{EECE6E28-DC8E-5B48-827B-17FCEF1581D3}" srcOrd="4" destOrd="0" presId="urn:microsoft.com/office/officeart/2005/8/layout/vList2"/>
    <dgm:cxn modelId="{36949FA8-48A5-1C4F-B747-EACD81F11A3D}" type="presParOf" srcId="{D708275C-9345-E042-A2D4-CF5696390858}" destId="{61B26097-E801-F148-AE24-24F7E9033F8D}" srcOrd="5" destOrd="0" presId="urn:microsoft.com/office/officeart/2005/8/layout/vList2"/>
    <dgm:cxn modelId="{833C3970-7CE1-8E4A-A1E2-30F21B1B734A}" type="presParOf" srcId="{D708275C-9345-E042-A2D4-CF5696390858}" destId="{920A208E-0EA5-1B46-B0D7-A3A3A551A37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10EE48-7EAC-FE47-8749-07D1E8953CD5}">
      <dsp:nvSpPr>
        <dsp:cNvPr id="0" name=""/>
        <dsp:cNvSpPr/>
      </dsp:nvSpPr>
      <dsp:spPr>
        <a:xfrm>
          <a:off x="0" y="112043"/>
          <a:ext cx="10515600" cy="998375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Approximately 16,000 students (2022/2023)</a:t>
          </a:r>
          <a:endParaRPr lang="pl-PL" sz="18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48737" y="160780"/>
        <a:ext cx="10418126" cy="900901"/>
      </dsp:txXfrm>
    </dsp:sp>
    <dsp:sp modelId="{4E4CE8E8-4597-2943-A1F0-94F681205350}">
      <dsp:nvSpPr>
        <dsp:cNvPr id="0" name=""/>
        <dsp:cNvSpPr/>
      </dsp:nvSpPr>
      <dsp:spPr>
        <a:xfrm>
          <a:off x="0" y="1151373"/>
          <a:ext cx="10515600" cy="998375"/>
        </a:xfrm>
        <a:prstGeom prst="roundRect">
          <a:avLst/>
        </a:prstGeom>
        <a:solidFill>
          <a:schemeClr val="accent1">
            <a:shade val="80000"/>
            <a:hueOff val="-144878"/>
            <a:satOff val="-9160"/>
            <a:lumOff val="104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More than 150,000 graduates between 1999 and 2022</a:t>
          </a:r>
          <a:endParaRPr lang="pl-PL" sz="1800" kern="12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48737" y="1200110"/>
        <a:ext cx="10418126" cy="900901"/>
      </dsp:txXfrm>
    </dsp:sp>
    <dsp:sp modelId="{EECE6E28-DC8E-5B48-827B-17FCEF1581D3}">
      <dsp:nvSpPr>
        <dsp:cNvPr id="0" name=""/>
        <dsp:cNvSpPr/>
      </dsp:nvSpPr>
      <dsp:spPr>
        <a:xfrm>
          <a:off x="0" y="2201589"/>
          <a:ext cx="10515600" cy="998375"/>
        </a:xfrm>
        <a:prstGeom prst="roundRect">
          <a:avLst/>
        </a:prstGeom>
        <a:solidFill>
          <a:schemeClr val="accent1">
            <a:shade val="80000"/>
            <a:hueOff val="-289756"/>
            <a:satOff val="-18319"/>
            <a:lumOff val="209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More than 1,700 academic teachers</a:t>
          </a:r>
          <a:endParaRPr lang="pl-PL" sz="1800" kern="120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48737" y="2250326"/>
        <a:ext cx="10418126" cy="900901"/>
      </dsp:txXfrm>
    </dsp:sp>
    <dsp:sp modelId="{920A208E-0EA5-1B46-B0D7-A3A3A551A372}">
      <dsp:nvSpPr>
        <dsp:cNvPr id="0" name=""/>
        <dsp:cNvSpPr/>
      </dsp:nvSpPr>
      <dsp:spPr>
        <a:xfrm>
          <a:off x="0" y="3251805"/>
          <a:ext cx="10515600" cy="998375"/>
        </a:xfrm>
        <a:prstGeom prst="roundRect">
          <a:avLst/>
        </a:prstGeom>
        <a:solidFill>
          <a:schemeClr val="accent1">
            <a:shade val="80000"/>
            <a:hueOff val="-434634"/>
            <a:satOff val="-27479"/>
            <a:lumOff val="313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Other units include: </a:t>
          </a:r>
          <a:br>
            <a:rPr lang="en-GB" sz="18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</a:br>
          <a:r>
            <a:rPr lang="en-GB" sz="18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Doctoral School, University Teaching Hospital, Collegium </a:t>
          </a:r>
          <a:r>
            <a:rPr lang="en-GB" sz="1800" kern="12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Medicum</a:t>
          </a:r>
          <a:r>
            <a:rPr lang="en-GB" sz="18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, Academic Cultural </a:t>
          </a:r>
          <a:r>
            <a:rPr lang="en-GB" sz="1800" kern="12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Center</a:t>
          </a:r>
          <a:r>
            <a:rPr lang="en-GB" sz="18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, Business Academy, Office for People with Disabilities</a:t>
          </a:r>
          <a:endParaRPr lang="pl-PL" sz="18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48737" y="3300542"/>
        <a:ext cx="10418126" cy="9009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DDC583-FB59-7E3D-91CB-97408EBF90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ctr" anchorCtr="0">
            <a:normAutofit/>
          </a:bodyPr>
          <a:lstStyle>
            <a:lvl1pPr algn="ctr"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noProof="0" dirty="0" err="1"/>
              <a:t>Kliknij</a:t>
            </a:r>
            <a:r>
              <a:rPr lang="en-US" noProof="0" dirty="0"/>
              <a:t>, aby </a:t>
            </a:r>
            <a:r>
              <a:rPr lang="en-US" noProof="0" dirty="0" err="1"/>
              <a:t>edytować</a:t>
            </a:r>
            <a:r>
              <a:rPr lang="en-US" noProof="0" dirty="0"/>
              <a:t> </a:t>
            </a:r>
            <a:r>
              <a:rPr lang="en-US" noProof="0" dirty="0" err="1"/>
              <a:t>styl</a:t>
            </a:r>
            <a:endParaRPr lang="en-US" noProof="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482A9E3-DECC-C30A-664B-61411BEC64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838113"/>
            <a:ext cx="9144000" cy="14196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800"/>
            </a:lvl1pPr>
            <a:lvl2pPr marL="342875" indent="0" algn="ctr">
              <a:buNone/>
              <a:defRPr sz="1500"/>
            </a:lvl2pPr>
            <a:lvl3pPr marL="685750" indent="0" algn="ctr">
              <a:buNone/>
              <a:defRPr sz="1351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2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 noProof="0" dirty="0" err="1"/>
              <a:t>Kliknij</a:t>
            </a:r>
            <a:r>
              <a:rPr lang="en-US" noProof="0" dirty="0"/>
              <a:t>, aby </a:t>
            </a:r>
            <a:r>
              <a:rPr lang="en-US" noProof="0" dirty="0" err="1"/>
              <a:t>edytować</a:t>
            </a:r>
            <a:r>
              <a:rPr lang="en-US" noProof="0" dirty="0"/>
              <a:t> </a:t>
            </a:r>
            <a:r>
              <a:rPr lang="en-US" noProof="0" dirty="0" err="1"/>
              <a:t>styl</a:t>
            </a:r>
            <a:r>
              <a:rPr lang="en-US" noProof="0" dirty="0"/>
              <a:t> </a:t>
            </a:r>
            <a:r>
              <a:rPr lang="en-US" noProof="0" dirty="0" err="1"/>
              <a:t>wzorca</a:t>
            </a:r>
            <a:r>
              <a:rPr lang="en-US" noProof="0" dirty="0"/>
              <a:t> </a:t>
            </a:r>
            <a:r>
              <a:rPr lang="en-US" noProof="0" dirty="0" err="1"/>
              <a:t>podtytułu</a:t>
            </a:r>
            <a:endParaRPr lang="en-US" noProof="0" dirty="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6BCA1C4-9AD9-9A26-23FA-54AEC4126D45}"/>
              </a:ext>
            </a:extLst>
          </p:cNvPr>
          <p:cNvSpPr/>
          <p:nvPr/>
        </p:nvSpPr>
        <p:spPr>
          <a:xfrm rot="16200000">
            <a:off x="6018600" y="1154039"/>
            <a:ext cx="144000" cy="5040000"/>
          </a:xfrm>
          <a:custGeom>
            <a:avLst/>
            <a:gdLst/>
            <a:ahLst/>
            <a:cxnLst/>
            <a:rect l="l" t="t" r="r" b="b"/>
            <a:pathLst>
              <a:path w="76440" h="1354667">
                <a:moveTo>
                  <a:pt x="0" y="0"/>
                </a:moveTo>
                <a:lnTo>
                  <a:pt x="76440" y="0"/>
                </a:lnTo>
                <a:lnTo>
                  <a:pt x="76440" y="1354667"/>
                </a:lnTo>
                <a:lnTo>
                  <a:pt x="0" y="135466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en-US" sz="675"/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BEFBB37B-C490-A00E-C0D1-E43AB2C102F7}"/>
              </a:ext>
            </a:extLst>
          </p:cNvPr>
          <p:cNvSpPr/>
          <p:nvPr userDrawn="1"/>
        </p:nvSpPr>
        <p:spPr>
          <a:xfrm rot="16200000">
            <a:off x="6018600" y="1154039"/>
            <a:ext cx="144000" cy="5040000"/>
          </a:xfrm>
          <a:custGeom>
            <a:avLst/>
            <a:gdLst/>
            <a:ahLst/>
            <a:cxnLst/>
            <a:rect l="l" t="t" r="r" b="b"/>
            <a:pathLst>
              <a:path w="76440" h="1354667">
                <a:moveTo>
                  <a:pt x="0" y="0"/>
                </a:moveTo>
                <a:lnTo>
                  <a:pt x="76440" y="0"/>
                </a:lnTo>
                <a:lnTo>
                  <a:pt x="76440" y="1354667"/>
                </a:lnTo>
                <a:lnTo>
                  <a:pt x="0" y="135466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488887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7F66183-8B35-E33F-130A-DB9322B563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ctr" anchorCtr="0">
            <a:normAutofit/>
          </a:bodyPr>
          <a:lstStyle>
            <a:lvl1pPr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en-GB" noProof="0" dirty="0" err="1"/>
              <a:t>Kliknij</a:t>
            </a:r>
            <a:r>
              <a:rPr lang="en-GB" noProof="0" dirty="0"/>
              <a:t>, aby </a:t>
            </a:r>
            <a:r>
              <a:rPr lang="en-GB" noProof="0" dirty="0" err="1"/>
              <a:t>edytować</a:t>
            </a:r>
            <a:r>
              <a:rPr lang="en-GB" noProof="0" dirty="0"/>
              <a:t> </a:t>
            </a:r>
            <a:r>
              <a:rPr lang="en-GB" noProof="0" dirty="0" err="1"/>
              <a:t>styl</a:t>
            </a:r>
            <a:endParaRPr lang="en-GB" noProof="0" dirty="0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89ABB964-5581-BFE7-B1BB-140064A6781E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0012" y="457200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50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2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r>
              <a:rPr lang="en-GB" noProof="0" dirty="0" err="1"/>
              <a:t>Kliknij</a:t>
            </a:r>
            <a:r>
              <a:rPr lang="en-GB" noProof="0" dirty="0"/>
              <a:t> </a:t>
            </a:r>
            <a:r>
              <a:rPr lang="en-GB" noProof="0" dirty="0" err="1"/>
              <a:t>ikonę</a:t>
            </a:r>
            <a:r>
              <a:rPr lang="en-GB" noProof="0" dirty="0"/>
              <a:t>, aby </a:t>
            </a:r>
            <a:r>
              <a:rPr lang="en-GB" noProof="0" dirty="0" err="1"/>
              <a:t>dodać</a:t>
            </a:r>
            <a:r>
              <a:rPr lang="en-GB" noProof="0" dirty="0"/>
              <a:t> </a:t>
            </a:r>
            <a:r>
              <a:rPr lang="en-GB" noProof="0" dirty="0" err="1"/>
              <a:t>obraz</a:t>
            </a:r>
            <a:endParaRPr lang="en-GB" noProof="0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FE1FED1-C426-C1C5-A637-D99338782B1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342875" indent="0">
              <a:buNone/>
              <a:defRPr sz="1051"/>
            </a:lvl2pPr>
            <a:lvl3pPr marL="685750" indent="0">
              <a:buNone/>
              <a:defRPr sz="900"/>
            </a:lvl3pPr>
            <a:lvl4pPr marL="1028624" indent="0">
              <a:buNone/>
              <a:defRPr sz="751"/>
            </a:lvl4pPr>
            <a:lvl5pPr marL="1371498" indent="0">
              <a:buNone/>
              <a:defRPr sz="751"/>
            </a:lvl5pPr>
            <a:lvl6pPr marL="1714372" indent="0">
              <a:buNone/>
              <a:defRPr sz="751"/>
            </a:lvl6pPr>
            <a:lvl7pPr marL="2057246" indent="0">
              <a:buNone/>
              <a:defRPr sz="751"/>
            </a:lvl7pPr>
            <a:lvl8pPr marL="2400120" indent="0">
              <a:buNone/>
              <a:defRPr sz="751"/>
            </a:lvl8pPr>
            <a:lvl9pPr marL="2742995" indent="0">
              <a:buNone/>
              <a:defRPr sz="751"/>
            </a:lvl9pPr>
          </a:lstStyle>
          <a:p>
            <a:pPr lvl="0"/>
            <a:r>
              <a:rPr lang="en-GB" noProof="0" dirty="0" err="1"/>
              <a:t>Kliknij</a:t>
            </a:r>
            <a:r>
              <a:rPr lang="en-GB" noProof="0" dirty="0"/>
              <a:t>, aby </a:t>
            </a:r>
            <a:r>
              <a:rPr lang="en-GB" noProof="0" dirty="0" err="1"/>
              <a:t>edytować</a:t>
            </a:r>
            <a:r>
              <a:rPr lang="en-GB" noProof="0" dirty="0"/>
              <a:t> style </a:t>
            </a:r>
            <a:r>
              <a:rPr lang="en-GB" noProof="0" dirty="0" err="1"/>
              <a:t>wzorca</a:t>
            </a:r>
            <a:r>
              <a:rPr lang="en-GB" noProof="0" dirty="0"/>
              <a:t> </a:t>
            </a:r>
            <a:r>
              <a:rPr lang="en-GB" noProof="0" dirty="0" err="1"/>
              <a:t>tekstu</a:t>
            </a:r>
            <a:endParaRPr lang="en-GB" noProof="0" dirty="0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FCDEF65D-769E-FCBB-2A3D-F8D4BD8C4496}"/>
              </a:ext>
            </a:extLst>
          </p:cNvPr>
          <p:cNvSpPr/>
          <p:nvPr/>
        </p:nvSpPr>
        <p:spPr>
          <a:xfrm>
            <a:off x="4941606" y="516168"/>
            <a:ext cx="72000" cy="5400000"/>
          </a:xfrm>
          <a:custGeom>
            <a:avLst/>
            <a:gdLst/>
            <a:ahLst/>
            <a:cxnLst/>
            <a:rect l="l" t="t" r="r" b="b"/>
            <a:pathLst>
              <a:path w="76440" h="1354667">
                <a:moveTo>
                  <a:pt x="0" y="0"/>
                </a:moveTo>
                <a:lnTo>
                  <a:pt x="76440" y="0"/>
                </a:lnTo>
                <a:lnTo>
                  <a:pt x="76440" y="1354667"/>
                </a:lnTo>
                <a:lnTo>
                  <a:pt x="0" y="135466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en-US" sz="90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3124DFAE-402A-7502-5A03-9E906879FD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80012" y="5535525"/>
            <a:ext cx="6038850" cy="38064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/>
            </a:lvl1pPr>
            <a:lvl2pPr marL="342874" indent="0">
              <a:buFontTx/>
              <a:buNone/>
              <a:defRPr sz="1800"/>
            </a:lvl2pPr>
            <a:lvl3pPr marL="685747" indent="0">
              <a:buFontTx/>
              <a:buNone/>
              <a:defRPr sz="1800"/>
            </a:lvl3pPr>
            <a:lvl4pPr marL="1028623" indent="0">
              <a:buFontTx/>
              <a:buNone/>
              <a:defRPr sz="1800"/>
            </a:lvl4pPr>
            <a:lvl5pPr marL="1371498" indent="0">
              <a:buFontTx/>
              <a:buNone/>
              <a:defRPr sz="1800"/>
            </a:lvl5pPr>
          </a:lstStyle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2639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7F66183-8B35-E33F-130A-DB9322B563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15201" y="2402242"/>
            <a:ext cx="3932237" cy="2669488"/>
          </a:xfrm>
        </p:spPr>
        <p:txBody>
          <a:bodyPr anchor="t" anchorCtr="0">
            <a:normAutofit/>
          </a:bodyPr>
          <a:lstStyle>
            <a:lvl1pPr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GB" noProof="0" dirty="0" err="1"/>
              <a:t>Kliknij</a:t>
            </a:r>
            <a:r>
              <a:rPr lang="pl-PL" dirty="0"/>
              <a:t>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89ABB964-5581-BFE7-B1BB-140064A678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3936" y="574342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50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2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FE1FED1-C426-C1C5-A637-D99338782B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3936" y="5447966"/>
            <a:ext cx="6172200" cy="39994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342875" indent="0">
              <a:buNone/>
              <a:defRPr sz="1051"/>
            </a:lvl2pPr>
            <a:lvl3pPr marL="685750" indent="0">
              <a:buNone/>
              <a:defRPr sz="900"/>
            </a:lvl3pPr>
            <a:lvl4pPr marL="1028624" indent="0">
              <a:buNone/>
              <a:defRPr sz="751"/>
            </a:lvl4pPr>
            <a:lvl5pPr marL="1371498" indent="0">
              <a:buNone/>
              <a:defRPr sz="751"/>
            </a:lvl5pPr>
            <a:lvl6pPr marL="1714372" indent="0">
              <a:buNone/>
              <a:defRPr sz="751"/>
            </a:lvl6pPr>
            <a:lvl7pPr marL="2057246" indent="0">
              <a:buNone/>
              <a:defRPr sz="751"/>
            </a:lvl7pPr>
            <a:lvl8pPr marL="2400120" indent="0">
              <a:buNone/>
              <a:defRPr sz="751"/>
            </a:lvl8pPr>
            <a:lvl9pPr marL="2742995" indent="0">
              <a:buNone/>
              <a:defRPr sz="75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FCDEF65D-769E-FCBB-2A3D-F8D4BD8C4496}"/>
              </a:ext>
            </a:extLst>
          </p:cNvPr>
          <p:cNvSpPr/>
          <p:nvPr/>
        </p:nvSpPr>
        <p:spPr>
          <a:xfrm>
            <a:off x="6749141" y="574342"/>
            <a:ext cx="72000" cy="5256000"/>
          </a:xfrm>
          <a:custGeom>
            <a:avLst/>
            <a:gdLst/>
            <a:ahLst/>
            <a:cxnLst/>
            <a:rect l="l" t="t" r="r" b="b"/>
            <a:pathLst>
              <a:path w="76440" h="1354667">
                <a:moveTo>
                  <a:pt x="0" y="0"/>
                </a:moveTo>
                <a:lnTo>
                  <a:pt x="76440" y="0"/>
                </a:lnTo>
                <a:lnTo>
                  <a:pt x="76440" y="1354667"/>
                </a:lnTo>
                <a:lnTo>
                  <a:pt x="0" y="135466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en-US" sz="900"/>
          </a:p>
        </p:txBody>
      </p:sp>
      <p:sp>
        <p:nvSpPr>
          <p:cNvPr id="5" name="Symbol zastępczy tekstu 3">
            <a:extLst>
              <a:ext uri="{FF2B5EF4-FFF2-40B4-BE49-F238E27FC236}">
                <a16:creationId xmlns:a16="http://schemas.microsoft.com/office/drawing/2014/main" id="{7A9AE461-4B73-449A-8FD1-719E9E01AC7C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215202" y="1352993"/>
            <a:ext cx="3932237" cy="95693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42875" indent="0">
              <a:buNone/>
              <a:defRPr sz="1051"/>
            </a:lvl2pPr>
            <a:lvl3pPr marL="685750" indent="0">
              <a:buNone/>
              <a:defRPr sz="900"/>
            </a:lvl3pPr>
            <a:lvl4pPr marL="1028624" indent="0">
              <a:buNone/>
              <a:defRPr sz="751"/>
            </a:lvl4pPr>
            <a:lvl5pPr marL="1371498" indent="0">
              <a:buNone/>
              <a:defRPr sz="751"/>
            </a:lvl5pPr>
            <a:lvl6pPr marL="1714372" indent="0">
              <a:buNone/>
              <a:defRPr sz="751"/>
            </a:lvl6pPr>
            <a:lvl7pPr marL="2057246" indent="0">
              <a:buNone/>
              <a:defRPr sz="751"/>
            </a:lvl7pPr>
            <a:lvl8pPr marL="2400120" indent="0">
              <a:buNone/>
              <a:defRPr sz="751"/>
            </a:lvl8pPr>
            <a:lvl9pPr marL="2742995" indent="0">
              <a:buNone/>
              <a:defRPr sz="75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0006881-B054-E566-8393-D14833B24D62}"/>
              </a:ext>
            </a:extLst>
          </p:cNvPr>
          <p:cNvSpPr/>
          <p:nvPr userDrawn="1"/>
        </p:nvSpPr>
        <p:spPr>
          <a:xfrm>
            <a:off x="6749141" y="574342"/>
            <a:ext cx="72000" cy="5256000"/>
          </a:xfrm>
          <a:custGeom>
            <a:avLst/>
            <a:gdLst/>
            <a:ahLst/>
            <a:cxnLst/>
            <a:rect l="l" t="t" r="r" b="b"/>
            <a:pathLst>
              <a:path w="76440" h="1354667">
                <a:moveTo>
                  <a:pt x="0" y="0"/>
                </a:moveTo>
                <a:lnTo>
                  <a:pt x="76440" y="0"/>
                </a:lnTo>
                <a:lnTo>
                  <a:pt x="76440" y="1354667"/>
                </a:lnTo>
                <a:lnTo>
                  <a:pt x="0" y="135466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911846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9CD487-A274-F550-6283-8C2AFA77E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GB" noProof="0" dirty="0" err="1"/>
              <a:t>Kliknij</a:t>
            </a:r>
            <a:r>
              <a:rPr lang="en-GB" noProof="0" dirty="0"/>
              <a:t>, aby </a:t>
            </a:r>
            <a:r>
              <a:rPr lang="en-GB" noProof="0" dirty="0" err="1"/>
              <a:t>edytować</a:t>
            </a:r>
            <a:r>
              <a:rPr lang="en-GB" noProof="0" dirty="0"/>
              <a:t> </a:t>
            </a:r>
            <a:r>
              <a:rPr lang="en-GB" noProof="0" dirty="0" err="1"/>
              <a:t>styl</a:t>
            </a:r>
            <a:endParaRPr lang="en-GB" noProof="0" dirty="0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71812F7-6230-51E0-AC4C-AF9D5D32623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 err="1"/>
              <a:t>Kliknij</a:t>
            </a:r>
            <a:r>
              <a:rPr lang="en-GB" noProof="0" dirty="0"/>
              <a:t>, aby </a:t>
            </a:r>
            <a:r>
              <a:rPr lang="en-GB" noProof="0" dirty="0" err="1"/>
              <a:t>edytować</a:t>
            </a:r>
            <a:r>
              <a:rPr lang="en-GB" noProof="0" dirty="0"/>
              <a:t> style </a:t>
            </a:r>
            <a:r>
              <a:rPr lang="en-GB" noProof="0" dirty="0" err="1"/>
              <a:t>wzorca</a:t>
            </a:r>
            <a:r>
              <a:rPr lang="en-GB" noProof="0" dirty="0"/>
              <a:t> </a:t>
            </a:r>
            <a:r>
              <a:rPr lang="en-GB" noProof="0" dirty="0" err="1"/>
              <a:t>tekstu</a:t>
            </a:r>
            <a:endParaRPr lang="en-GB" noProof="0" dirty="0"/>
          </a:p>
          <a:p>
            <a:pPr lvl="1"/>
            <a:r>
              <a:rPr lang="en-GB" noProof="0" dirty="0" err="1"/>
              <a:t>Drugi</a:t>
            </a:r>
            <a:r>
              <a:rPr lang="en-GB" noProof="0" dirty="0"/>
              <a:t> </a:t>
            </a:r>
            <a:r>
              <a:rPr lang="en-GB" noProof="0" dirty="0" err="1"/>
              <a:t>poziom</a:t>
            </a:r>
            <a:endParaRPr lang="en-GB" noProof="0" dirty="0"/>
          </a:p>
          <a:p>
            <a:pPr lvl="2"/>
            <a:r>
              <a:rPr lang="en-GB" noProof="0" dirty="0" err="1"/>
              <a:t>Trzeci</a:t>
            </a:r>
            <a:r>
              <a:rPr lang="en-GB" noProof="0" dirty="0"/>
              <a:t> </a:t>
            </a:r>
            <a:r>
              <a:rPr lang="en-GB" noProof="0" dirty="0" err="1"/>
              <a:t>poziom</a:t>
            </a:r>
            <a:endParaRPr lang="en-GB" noProof="0" dirty="0"/>
          </a:p>
          <a:p>
            <a:pPr lvl="3"/>
            <a:r>
              <a:rPr lang="en-GB" noProof="0" dirty="0" err="1"/>
              <a:t>Czwarty</a:t>
            </a:r>
            <a:r>
              <a:rPr lang="en-GB" noProof="0" dirty="0"/>
              <a:t> </a:t>
            </a:r>
            <a:r>
              <a:rPr lang="en-GB" noProof="0" dirty="0" err="1"/>
              <a:t>poziom</a:t>
            </a:r>
            <a:endParaRPr lang="en-GB" noProof="0" dirty="0"/>
          </a:p>
          <a:p>
            <a:pPr lvl="4"/>
            <a:r>
              <a:rPr lang="en-GB" noProof="0" dirty="0" err="1"/>
              <a:t>Piąty</a:t>
            </a:r>
            <a:r>
              <a:rPr lang="en-GB" noProof="0" dirty="0"/>
              <a:t> </a:t>
            </a:r>
            <a:r>
              <a:rPr lang="en-GB" noProof="0" dirty="0" err="1"/>
              <a:t>poziom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43170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CC2E3D52-FF36-827C-D88E-29F5468465D6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2" y="365126"/>
            <a:ext cx="2628900" cy="5811839"/>
          </a:xfrm>
        </p:spPr>
        <p:txBody>
          <a:bodyPr vert="eaVert">
            <a:norm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GB" noProof="0" dirty="0" err="1"/>
              <a:t>Kliknij</a:t>
            </a:r>
            <a:r>
              <a:rPr lang="en-GB" noProof="0" dirty="0"/>
              <a:t>, aby </a:t>
            </a:r>
            <a:r>
              <a:rPr lang="en-GB" noProof="0" dirty="0" err="1"/>
              <a:t>edytować</a:t>
            </a:r>
            <a:r>
              <a:rPr lang="en-GB" noProof="0" dirty="0"/>
              <a:t> </a:t>
            </a:r>
            <a:r>
              <a:rPr lang="en-GB" noProof="0" dirty="0" err="1"/>
              <a:t>styl</a:t>
            </a:r>
            <a:endParaRPr lang="en-GB" noProof="0" dirty="0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5DCDE22-C8B9-D57C-894E-E9DD3C122B70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838203" y="365126"/>
            <a:ext cx="7734300" cy="5811839"/>
          </a:xfrm>
        </p:spPr>
        <p:txBody>
          <a:bodyPr vert="eaVer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 err="1"/>
              <a:t>Kliknij</a:t>
            </a:r>
            <a:r>
              <a:rPr lang="en-GB" noProof="0" dirty="0"/>
              <a:t>, aby </a:t>
            </a:r>
            <a:r>
              <a:rPr lang="en-GB" noProof="0" dirty="0" err="1"/>
              <a:t>edytować</a:t>
            </a:r>
            <a:r>
              <a:rPr lang="en-GB" noProof="0" dirty="0"/>
              <a:t> style </a:t>
            </a:r>
            <a:r>
              <a:rPr lang="en-GB" noProof="0" dirty="0" err="1"/>
              <a:t>wzorca</a:t>
            </a:r>
            <a:r>
              <a:rPr lang="en-GB" noProof="0" dirty="0"/>
              <a:t> </a:t>
            </a:r>
            <a:r>
              <a:rPr lang="en-GB" noProof="0" dirty="0" err="1"/>
              <a:t>tekstu</a:t>
            </a:r>
            <a:endParaRPr lang="en-GB" noProof="0" dirty="0"/>
          </a:p>
          <a:p>
            <a:pPr lvl="1"/>
            <a:r>
              <a:rPr lang="en-GB" noProof="0" dirty="0" err="1"/>
              <a:t>Drugi</a:t>
            </a:r>
            <a:r>
              <a:rPr lang="en-GB" noProof="0" dirty="0"/>
              <a:t> </a:t>
            </a:r>
            <a:r>
              <a:rPr lang="en-GB" noProof="0" dirty="0" err="1"/>
              <a:t>poziom</a:t>
            </a:r>
            <a:endParaRPr lang="en-GB" noProof="0" dirty="0"/>
          </a:p>
          <a:p>
            <a:pPr lvl="2"/>
            <a:r>
              <a:rPr lang="en-GB" noProof="0" dirty="0" err="1"/>
              <a:t>Trzeci</a:t>
            </a:r>
            <a:r>
              <a:rPr lang="en-GB" noProof="0" dirty="0"/>
              <a:t> </a:t>
            </a:r>
            <a:r>
              <a:rPr lang="en-GB" noProof="0" dirty="0" err="1"/>
              <a:t>poziom</a:t>
            </a:r>
            <a:endParaRPr lang="en-GB" noProof="0" dirty="0"/>
          </a:p>
          <a:p>
            <a:pPr lvl="3"/>
            <a:r>
              <a:rPr lang="en-GB" noProof="0" dirty="0" err="1"/>
              <a:t>Czwarty</a:t>
            </a:r>
            <a:r>
              <a:rPr lang="en-GB" noProof="0" dirty="0"/>
              <a:t> </a:t>
            </a:r>
            <a:r>
              <a:rPr lang="en-GB" noProof="0" dirty="0" err="1"/>
              <a:t>poziom</a:t>
            </a:r>
            <a:endParaRPr lang="en-GB" noProof="0" dirty="0"/>
          </a:p>
          <a:p>
            <a:pPr lvl="4"/>
            <a:r>
              <a:rPr lang="en-GB" noProof="0" dirty="0" err="1"/>
              <a:t>Piąty</a:t>
            </a:r>
            <a:r>
              <a:rPr lang="en-GB" noProof="0" dirty="0"/>
              <a:t> </a:t>
            </a:r>
            <a:r>
              <a:rPr lang="en-GB" noProof="0" dirty="0" err="1"/>
              <a:t>poziom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2138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ajd ty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DDC583-FB59-7E3D-91CB-97408EBF90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52256" y="1053761"/>
            <a:ext cx="5878287" cy="882501"/>
          </a:xfrm>
        </p:spPr>
        <p:txBody>
          <a:bodyPr anchor="ctr" anchorCtr="0">
            <a:noAutofit/>
          </a:bodyPr>
          <a:lstStyle>
            <a:lvl1pPr algn="ctr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GB" noProof="0" dirty="0" err="1"/>
              <a:t>Kliknij</a:t>
            </a:r>
            <a:r>
              <a:rPr lang="en-GB" noProof="0" dirty="0"/>
              <a:t>, aby </a:t>
            </a:r>
            <a:r>
              <a:rPr lang="en-GB" noProof="0" dirty="0" err="1"/>
              <a:t>edytować</a:t>
            </a:r>
            <a:r>
              <a:rPr lang="en-GB" noProof="0" dirty="0"/>
              <a:t> </a:t>
            </a:r>
            <a:r>
              <a:rPr lang="en-GB" noProof="0" dirty="0" err="1"/>
              <a:t>styl</a:t>
            </a:r>
            <a:endParaRPr lang="en-GB" noProof="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482A9E3-DECC-C30A-664B-61411BEC64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65419" y="2408154"/>
            <a:ext cx="5865124" cy="1419688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2400"/>
            </a:lvl1pPr>
            <a:lvl2pPr marL="342875" indent="0" algn="ctr">
              <a:buNone/>
              <a:defRPr sz="1500"/>
            </a:lvl2pPr>
            <a:lvl3pPr marL="685750" indent="0" algn="ctr">
              <a:buNone/>
              <a:defRPr sz="1351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2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GB" noProof="0" dirty="0" err="1"/>
              <a:t>Kliknij</a:t>
            </a:r>
            <a:r>
              <a:rPr lang="en-GB" noProof="0" dirty="0"/>
              <a:t>, aby </a:t>
            </a:r>
            <a:r>
              <a:rPr lang="en-GB" noProof="0" dirty="0" err="1"/>
              <a:t>edytować</a:t>
            </a:r>
            <a:r>
              <a:rPr lang="en-GB" noProof="0" dirty="0"/>
              <a:t> </a:t>
            </a:r>
            <a:r>
              <a:rPr lang="en-GB" noProof="0" dirty="0" err="1"/>
              <a:t>styl</a:t>
            </a:r>
            <a:r>
              <a:rPr lang="en-GB" noProof="0" dirty="0"/>
              <a:t> </a:t>
            </a:r>
            <a:r>
              <a:rPr lang="en-GB" noProof="0" dirty="0" err="1"/>
              <a:t>wzorca</a:t>
            </a:r>
            <a:r>
              <a:rPr lang="en-GB" noProof="0" dirty="0"/>
              <a:t> </a:t>
            </a:r>
            <a:r>
              <a:rPr lang="en-GB" noProof="0" dirty="0" err="1"/>
              <a:t>podtytułu</a:t>
            </a:r>
            <a:endParaRPr lang="en-GB" noProof="0" dirty="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6BCA1C4-9AD9-9A26-23FA-54AEC4126D45}"/>
              </a:ext>
            </a:extLst>
          </p:cNvPr>
          <p:cNvSpPr/>
          <p:nvPr/>
        </p:nvSpPr>
        <p:spPr>
          <a:xfrm rot="16200000">
            <a:off x="7386256" y="-873696"/>
            <a:ext cx="36000" cy="5904000"/>
          </a:xfrm>
          <a:custGeom>
            <a:avLst/>
            <a:gdLst/>
            <a:ahLst/>
            <a:cxnLst/>
            <a:rect l="l" t="t" r="r" b="b"/>
            <a:pathLst>
              <a:path w="76440" h="1354667">
                <a:moveTo>
                  <a:pt x="0" y="0"/>
                </a:moveTo>
                <a:lnTo>
                  <a:pt x="76440" y="0"/>
                </a:lnTo>
                <a:lnTo>
                  <a:pt x="76440" y="1354667"/>
                </a:lnTo>
                <a:lnTo>
                  <a:pt x="0" y="135466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en-US" sz="675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CD7F8B7E-ABC4-FB0B-A33E-563A24913904}"/>
              </a:ext>
            </a:extLst>
          </p:cNvPr>
          <p:cNvSpPr/>
          <p:nvPr/>
        </p:nvSpPr>
        <p:spPr>
          <a:xfrm>
            <a:off x="350874" y="377456"/>
            <a:ext cx="1275907" cy="5481084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 descr="Obraz zawierający na wolnym powietrzu, budynek, okno, roślina&#10;&#10;Opis wygenerowany automatycznie">
            <a:extLst>
              <a:ext uri="{FF2B5EF4-FFF2-40B4-BE49-F238E27FC236}">
                <a16:creationId xmlns:a16="http://schemas.microsoft.com/office/drawing/2014/main" id="{0494705E-B12A-F1D3-6FAB-F06E41D861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26" y="571629"/>
            <a:ext cx="2398760" cy="154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 descr="Obraz zawierający w pomieszczeniu, ubrania, ściana, osoba&#10;&#10;Opis wygenerowany automatycznie">
            <a:extLst>
              <a:ext uri="{FF2B5EF4-FFF2-40B4-BE49-F238E27FC236}">
                <a16:creationId xmlns:a16="http://schemas.microsoft.com/office/drawing/2014/main" id="{B7B67038-A4B9-6897-EA7D-60B467ACCA23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48" y="2329992"/>
            <a:ext cx="2376000" cy="1548000"/>
          </a:xfrm>
          <a:prstGeom prst="snip2DiagRect">
            <a:avLst>
              <a:gd name="adj1" fmla="val 24504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Obraz 20" descr="Obraz zawierający osoba, ubrania, w pomieszczeniu, Ludzka twarz&#10;&#10;Opis wygenerowany automatycznie">
            <a:extLst>
              <a:ext uri="{FF2B5EF4-FFF2-40B4-BE49-F238E27FC236}">
                <a16:creationId xmlns:a16="http://schemas.microsoft.com/office/drawing/2014/main" id="{61C27E97-657C-0392-F7BE-930CD9E401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26" y="4136549"/>
            <a:ext cx="2398760" cy="15208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3631D4DD-579F-9371-9B52-EDE98AD591A6}"/>
              </a:ext>
            </a:extLst>
          </p:cNvPr>
          <p:cNvSpPr/>
          <p:nvPr userDrawn="1"/>
        </p:nvSpPr>
        <p:spPr>
          <a:xfrm rot="16200000">
            <a:off x="7386256" y="-873696"/>
            <a:ext cx="36000" cy="5904000"/>
          </a:xfrm>
          <a:custGeom>
            <a:avLst/>
            <a:gdLst/>
            <a:ahLst/>
            <a:cxnLst/>
            <a:rect l="l" t="t" r="r" b="b"/>
            <a:pathLst>
              <a:path w="76440" h="1354667">
                <a:moveTo>
                  <a:pt x="0" y="0"/>
                </a:moveTo>
                <a:lnTo>
                  <a:pt x="76440" y="0"/>
                </a:lnTo>
                <a:lnTo>
                  <a:pt x="76440" y="1354667"/>
                </a:lnTo>
                <a:lnTo>
                  <a:pt x="0" y="135466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en-US" sz="675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8C4E42D6-008E-CF12-036E-95F09C79E6CA}"/>
              </a:ext>
            </a:extLst>
          </p:cNvPr>
          <p:cNvSpPr/>
          <p:nvPr userDrawn="1"/>
        </p:nvSpPr>
        <p:spPr>
          <a:xfrm>
            <a:off x="350874" y="377456"/>
            <a:ext cx="1275907" cy="5481084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 descr="Obraz zawierający na wolnym powietrzu, budynek, okno, roślina&#10;&#10;Opis wygenerowany automatycznie">
            <a:extLst>
              <a:ext uri="{FF2B5EF4-FFF2-40B4-BE49-F238E27FC236}">
                <a16:creationId xmlns:a16="http://schemas.microsoft.com/office/drawing/2014/main" id="{7CDC4192-2E40-C7D9-AB85-8E27FF0C56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26" y="571629"/>
            <a:ext cx="2398760" cy="154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 descr="Obraz zawierający w pomieszczeniu, ubrania, ściana, osoba&#10;&#10;Opis wygenerowany automatycznie">
            <a:extLst>
              <a:ext uri="{FF2B5EF4-FFF2-40B4-BE49-F238E27FC236}">
                <a16:creationId xmlns:a16="http://schemas.microsoft.com/office/drawing/2014/main" id="{D07E864E-6FEA-9D62-E313-D3B12F22E073}"/>
              </a:ext>
            </a:extLst>
          </p:cNvPr>
          <p:cNvPicPr preferRelativeResize="0"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48" y="2329992"/>
            <a:ext cx="2376000" cy="1548000"/>
          </a:xfrm>
          <a:prstGeom prst="snip2DiagRect">
            <a:avLst>
              <a:gd name="adj1" fmla="val 24504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 descr="Obraz zawierający osoba, ubrania, w pomieszczeniu, Ludzka twarz&#10;&#10;Opis wygenerowany automatycznie">
            <a:extLst>
              <a:ext uri="{FF2B5EF4-FFF2-40B4-BE49-F238E27FC236}">
                <a16:creationId xmlns:a16="http://schemas.microsoft.com/office/drawing/2014/main" id="{B7CFCF8E-B85C-E9DF-AFEE-F9EF5148317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26" y="4136549"/>
            <a:ext cx="2398760" cy="15208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20880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0C9E90-9B42-A9C2-6136-90D6E089A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GB" noProof="0" dirty="0" err="1"/>
              <a:t>Kliknij</a:t>
            </a:r>
            <a:r>
              <a:rPr lang="en-GB" noProof="0" dirty="0"/>
              <a:t>, aby </a:t>
            </a:r>
            <a:r>
              <a:rPr lang="en-GB" noProof="0" dirty="0" err="1"/>
              <a:t>edytować</a:t>
            </a:r>
            <a:r>
              <a:rPr lang="en-GB" noProof="0" dirty="0"/>
              <a:t> </a:t>
            </a:r>
            <a:r>
              <a:rPr lang="en-GB" noProof="0" dirty="0" err="1"/>
              <a:t>styl</a:t>
            </a:r>
            <a:endParaRPr lang="en-GB" noProof="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3F56F38-E569-0AB4-C926-1A9B8751D68A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 err="1"/>
              <a:t>Kliknij</a:t>
            </a:r>
            <a:r>
              <a:rPr lang="en-GB" noProof="0" dirty="0"/>
              <a:t>, aby </a:t>
            </a:r>
            <a:r>
              <a:rPr lang="en-GB" noProof="0" dirty="0" err="1"/>
              <a:t>edytować</a:t>
            </a:r>
            <a:r>
              <a:rPr lang="en-GB" noProof="0" dirty="0"/>
              <a:t> style </a:t>
            </a:r>
            <a:r>
              <a:rPr lang="en-GB" noProof="0" dirty="0" err="1"/>
              <a:t>wzorca</a:t>
            </a:r>
            <a:r>
              <a:rPr lang="en-GB" noProof="0" dirty="0"/>
              <a:t> </a:t>
            </a:r>
            <a:r>
              <a:rPr lang="en-GB" noProof="0" dirty="0" err="1"/>
              <a:t>tekstu</a:t>
            </a:r>
            <a:endParaRPr lang="en-GB" noProof="0" dirty="0"/>
          </a:p>
          <a:p>
            <a:pPr lvl="1"/>
            <a:r>
              <a:rPr lang="en-GB" noProof="0" dirty="0" err="1"/>
              <a:t>Drugi</a:t>
            </a:r>
            <a:r>
              <a:rPr lang="en-GB" noProof="0" dirty="0"/>
              <a:t> </a:t>
            </a:r>
            <a:r>
              <a:rPr lang="en-GB" noProof="0" dirty="0" err="1"/>
              <a:t>poziom</a:t>
            </a:r>
            <a:endParaRPr lang="en-GB" noProof="0" dirty="0"/>
          </a:p>
          <a:p>
            <a:pPr lvl="2"/>
            <a:r>
              <a:rPr lang="en-GB" noProof="0" dirty="0" err="1"/>
              <a:t>Trzeci</a:t>
            </a:r>
            <a:r>
              <a:rPr lang="en-GB" noProof="0" dirty="0"/>
              <a:t> </a:t>
            </a:r>
            <a:r>
              <a:rPr lang="en-GB" noProof="0" dirty="0" err="1"/>
              <a:t>poziom</a:t>
            </a:r>
            <a:endParaRPr lang="en-GB" noProof="0" dirty="0"/>
          </a:p>
          <a:p>
            <a:pPr lvl="3"/>
            <a:r>
              <a:rPr lang="en-GB" noProof="0" dirty="0" err="1"/>
              <a:t>Czwarty</a:t>
            </a:r>
            <a:r>
              <a:rPr lang="en-GB" noProof="0" dirty="0"/>
              <a:t> </a:t>
            </a:r>
            <a:r>
              <a:rPr lang="en-GB" noProof="0" dirty="0" err="1"/>
              <a:t>poziom</a:t>
            </a:r>
            <a:endParaRPr lang="en-GB" noProof="0" dirty="0"/>
          </a:p>
          <a:p>
            <a:pPr lvl="4"/>
            <a:r>
              <a:rPr lang="en-GB" noProof="0" dirty="0" err="1"/>
              <a:t>Piąty</a:t>
            </a:r>
            <a:r>
              <a:rPr lang="en-GB" noProof="0" dirty="0"/>
              <a:t> </a:t>
            </a:r>
            <a:r>
              <a:rPr lang="en-GB" noProof="0" dirty="0" err="1"/>
              <a:t>poziom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6439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4847E9-1E29-FB11-8CFA-EEA9A44DF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158949"/>
            <a:ext cx="10515600" cy="2270051"/>
          </a:xfrm>
          <a:solidFill>
            <a:schemeClr val="accent1"/>
          </a:solidFill>
        </p:spPr>
        <p:txBody>
          <a:bodyPr anchor="ctr" anchorCtr="1"/>
          <a:lstStyle>
            <a:lvl1pPr>
              <a:defRPr sz="4500" b="1">
                <a:solidFill>
                  <a:schemeClr val="bg1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5652A0F-0EF8-B099-1F28-BB657CC46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649482"/>
            <a:ext cx="10515600" cy="1500187"/>
          </a:xfrm>
          <a:solidFill>
            <a:schemeClr val="accent2"/>
          </a:solidFill>
        </p:spPr>
        <p:txBody>
          <a:bodyPr anchor="ctr" anchorCtr="1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50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11404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D259B3-A858-2891-1FCE-1ADAAE2C8E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GB" noProof="0" dirty="0" err="1"/>
              <a:t>Kliknij</a:t>
            </a:r>
            <a:r>
              <a:rPr lang="en-GB" noProof="0" dirty="0"/>
              <a:t>, aby </a:t>
            </a:r>
            <a:r>
              <a:rPr lang="en-GB" noProof="0" dirty="0" err="1"/>
              <a:t>edytować</a:t>
            </a:r>
            <a:r>
              <a:rPr lang="en-GB" noProof="0" dirty="0"/>
              <a:t> </a:t>
            </a:r>
            <a:r>
              <a:rPr lang="en-GB" noProof="0" dirty="0" err="1"/>
              <a:t>styl</a:t>
            </a:r>
            <a:endParaRPr lang="en-GB" noProof="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3550EA2-862B-7B79-462E-F39B43B7224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 err="1"/>
              <a:t>Kliknij</a:t>
            </a:r>
            <a:r>
              <a:rPr lang="en-GB" noProof="0" dirty="0"/>
              <a:t>, aby </a:t>
            </a:r>
            <a:r>
              <a:rPr lang="en-GB" noProof="0" dirty="0" err="1"/>
              <a:t>edytować</a:t>
            </a:r>
            <a:r>
              <a:rPr lang="en-GB" noProof="0" dirty="0"/>
              <a:t> style </a:t>
            </a:r>
            <a:r>
              <a:rPr lang="en-GB" noProof="0" dirty="0" err="1"/>
              <a:t>wzorca</a:t>
            </a:r>
            <a:r>
              <a:rPr lang="en-GB" noProof="0" dirty="0"/>
              <a:t> </a:t>
            </a:r>
            <a:r>
              <a:rPr lang="en-GB" noProof="0" dirty="0" err="1"/>
              <a:t>tekstu</a:t>
            </a:r>
            <a:endParaRPr lang="en-GB" noProof="0" dirty="0"/>
          </a:p>
          <a:p>
            <a:pPr lvl="1"/>
            <a:r>
              <a:rPr lang="en-GB" noProof="0" dirty="0" err="1"/>
              <a:t>Drugi</a:t>
            </a:r>
            <a:r>
              <a:rPr lang="en-GB" noProof="0" dirty="0"/>
              <a:t> </a:t>
            </a:r>
            <a:r>
              <a:rPr lang="en-GB" noProof="0" dirty="0" err="1"/>
              <a:t>poziom</a:t>
            </a:r>
            <a:endParaRPr lang="en-GB" noProof="0" dirty="0"/>
          </a:p>
          <a:p>
            <a:pPr lvl="2"/>
            <a:r>
              <a:rPr lang="en-GB" noProof="0" dirty="0" err="1"/>
              <a:t>Trzeci</a:t>
            </a:r>
            <a:r>
              <a:rPr lang="en-GB" noProof="0" dirty="0"/>
              <a:t> </a:t>
            </a:r>
            <a:r>
              <a:rPr lang="en-GB" noProof="0" dirty="0" err="1"/>
              <a:t>poziom</a:t>
            </a:r>
            <a:endParaRPr lang="en-GB" noProof="0" dirty="0"/>
          </a:p>
          <a:p>
            <a:pPr lvl="3"/>
            <a:r>
              <a:rPr lang="en-GB" noProof="0" dirty="0" err="1"/>
              <a:t>Czwarty</a:t>
            </a:r>
            <a:r>
              <a:rPr lang="en-GB" noProof="0" dirty="0"/>
              <a:t> </a:t>
            </a:r>
            <a:r>
              <a:rPr lang="en-GB" noProof="0" dirty="0" err="1"/>
              <a:t>poziom</a:t>
            </a:r>
            <a:endParaRPr lang="en-GB" noProof="0" dirty="0"/>
          </a:p>
          <a:p>
            <a:pPr lvl="4"/>
            <a:r>
              <a:rPr lang="en-GB" noProof="0" dirty="0" err="1"/>
              <a:t>Piąty</a:t>
            </a:r>
            <a:r>
              <a:rPr lang="en-GB" noProof="0" dirty="0"/>
              <a:t> </a:t>
            </a:r>
            <a:r>
              <a:rPr lang="en-GB" noProof="0" dirty="0" err="1"/>
              <a:t>poziom</a:t>
            </a:r>
            <a:endParaRPr lang="en-GB" noProof="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E9FED66-9425-7CB4-ED27-38169D828CC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 err="1"/>
              <a:t>Kliknij</a:t>
            </a:r>
            <a:r>
              <a:rPr lang="en-GB" noProof="0" dirty="0"/>
              <a:t>, aby </a:t>
            </a:r>
            <a:r>
              <a:rPr lang="en-GB" noProof="0" dirty="0" err="1"/>
              <a:t>edytować</a:t>
            </a:r>
            <a:r>
              <a:rPr lang="en-GB" noProof="0" dirty="0"/>
              <a:t> style </a:t>
            </a:r>
            <a:r>
              <a:rPr lang="en-GB" noProof="0" dirty="0" err="1"/>
              <a:t>wzorca</a:t>
            </a:r>
            <a:r>
              <a:rPr lang="en-GB" noProof="0" dirty="0"/>
              <a:t> </a:t>
            </a:r>
            <a:r>
              <a:rPr lang="en-GB" noProof="0" dirty="0" err="1"/>
              <a:t>tekstu</a:t>
            </a:r>
            <a:endParaRPr lang="en-GB" noProof="0" dirty="0"/>
          </a:p>
          <a:p>
            <a:pPr lvl="1"/>
            <a:r>
              <a:rPr lang="en-GB" noProof="0" dirty="0" err="1"/>
              <a:t>Drugi</a:t>
            </a:r>
            <a:r>
              <a:rPr lang="en-GB" noProof="0" dirty="0"/>
              <a:t> </a:t>
            </a:r>
            <a:r>
              <a:rPr lang="en-GB" noProof="0" dirty="0" err="1"/>
              <a:t>poziom</a:t>
            </a:r>
            <a:endParaRPr lang="en-GB" noProof="0" dirty="0"/>
          </a:p>
          <a:p>
            <a:pPr lvl="2"/>
            <a:r>
              <a:rPr lang="en-GB" noProof="0" dirty="0" err="1"/>
              <a:t>Trzeci</a:t>
            </a:r>
            <a:r>
              <a:rPr lang="en-GB" noProof="0" dirty="0"/>
              <a:t> </a:t>
            </a:r>
            <a:r>
              <a:rPr lang="en-GB" noProof="0" dirty="0" err="1"/>
              <a:t>poziom</a:t>
            </a:r>
            <a:endParaRPr lang="en-GB" noProof="0" dirty="0"/>
          </a:p>
          <a:p>
            <a:pPr lvl="3"/>
            <a:r>
              <a:rPr lang="en-GB" noProof="0" dirty="0" err="1"/>
              <a:t>Czwarty</a:t>
            </a:r>
            <a:r>
              <a:rPr lang="en-GB" noProof="0" dirty="0"/>
              <a:t> </a:t>
            </a:r>
            <a:r>
              <a:rPr lang="en-GB" noProof="0" dirty="0" err="1"/>
              <a:t>poziom</a:t>
            </a:r>
            <a:endParaRPr lang="en-GB" noProof="0" dirty="0"/>
          </a:p>
          <a:p>
            <a:pPr lvl="4"/>
            <a:r>
              <a:rPr lang="en-GB" noProof="0" dirty="0" err="1"/>
              <a:t>Piąty</a:t>
            </a:r>
            <a:r>
              <a:rPr lang="en-GB" noProof="0" dirty="0"/>
              <a:t> </a:t>
            </a:r>
            <a:r>
              <a:rPr lang="en-GB" noProof="0" dirty="0" err="1"/>
              <a:t>poziom</a:t>
            </a:r>
            <a:endParaRPr lang="en-GB" noProof="0" dirty="0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585F17C3-5921-883F-986D-66D0F2529DFC}"/>
              </a:ext>
            </a:extLst>
          </p:cNvPr>
          <p:cNvSpPr/>
          <p:nvPr/>
        </p:nvSpPr>
        <p:spPr>
          <a:xfrm>
            <a:off x="6074177" y="1690692"/>
            <a:ext cx="72000" cy="4500000"/>
          </a:xfrm>
          <a:custGeom>
            <a:avLst/>
            <a:gdLst/>
            <a:ahLst/>
            <a:cxnLst/>
            <a:rect l="l" t="t" r="r" b="b"/>
            <a:pathLst>
              <a:path w="76440" h="1354667">
                <a:moveTo>
                  <a:pt x="0" y="0"/>
                </a:moveTo>
                <a:lnTo>
                  <a:pt x="76440" y="0"/>
                </a:lnTo>
                <a:lnTo>
                  <a:pt x="76440" y="1354667"/>
                </a:lnTo>
                <a:lnTo>
                  <a:pt x="0" y="135466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en-US" sz="900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74440E4E-0134-80B0-95FF-FBBF8A7D0D5D}"/>
              </a:ext>
            </a:extLst>
          </p:cNvPr>
          <p:cNvSpPr/>
          <p:nvPr userDrawn="1"/>
        </p:nvSpPr>
        <p:spPr>
          <a:xfrm>
            <a:off x="6074177" y="1690692"/>
            <a:ext cx="72000" cy="4500000"/>
          </a:xfrm>
          <a:custGeom>
            <a:avLst/>
            <a:gdLst/>
            <a:ahLst/>
            <a:cxnLst/>
            <a:rect l="l" t="t" r="r" b="b"/>
            <a:pathLst>
              <a:path w="76440" h="1354667">
                <a:moveTo>
                  <a:pt x="0" y="0"/>
                </a:moveTo>
                <a:lnTo>
                  <a:pt x="76440" y="0"/>
                </a:lnTo>
                <a:lnTo>
                  <a:pt x="76440" y="1354667"/>
                </a:lnTo>
                <a:lnTo>
                  <a:pt x="0" y="135466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135615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7EF5423-298F-A73D-0B12-56664FD28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9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Kliknij</a:t>
            </a:r>
            <a:r>
              <a:rPr lang="en-GB" noProof="0" dirty="0"/>
              <a:t>, aby </a:t>
            </a:r>
            <a:r>
              <a:rPr lang="en-GB" noProof="0" dirty="0" err="1"/>
              <a:t>edytować</a:t>
            </a:r>
            <a:r>
              <a:rPr lang="en-GB" noProof="0" dirty="0"/>
              <a:t> </a:t>
            </a:r>
            <a:r>
              <a:rPr lang="en-GB" noProof="0" dirty="0" err="1"/>
              <a:t>styl</a:t>
            </a:r>
            <a:endParaRPr lang="en-GB" noProof="0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73AFA33-BA88-ABB3-D98A-F6A0CD14388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="1"/>
            </a:lvl1pPr>
            <a:lvl2pPr marL="342875" indent="0">
              <a:buNone/>
              <a:defRPr sz="1500" b="1"/>
            </a:lvl2pPr>
            <a:lvl3pPr marL="685750" indent="0">
              <a:buNone/>
              <a:defRPr sz="1351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2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GB" noProof="0" dirty="0" err="1"/>
              <a:t>Kliknij</a:t>
            </a:r>
            <a:r>
              <a:rPr lang="en-GB" noProof="0" dirty="0"/>
              <a:t>, aby </a:t>
            </a:r>
            <a:r>
              <a:rPr lang="en-GB" noProof="0" dirty="0" err="1"/>
              <a:t>edytować</a:t>
            </a:r>
            <a:r>
              <a:rPr lang="en-GB" noProof="0" dirty="0"/>
              <a:t> style </a:t>
            </a:r>
            <a:r>
              <a:rPr lang="en-GB" noProof="0" dirty="0" err="1"/>
              <a:t>wzorca</a:t>
            </a:r>
            <a:r>
              <a:rPr lang="en-GB" noProof="0" dirty="0"/>
              <a:t> </a:t>
            </a:r>
            <a:r>
              <a:rPr lang="en-GB" noProof="0" dirty="0" err="1"/>
              <a:t>tekstu</a:t>
            </a:r>
            <a:endParaRPr lang="en-GB" noProof="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B9ADB66-D4D7-7310-5C24-6EAB28CE2C7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9" y="2505077"/>
            <a:ext cx="5157787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 dirty="0" err="1"/>
              <a:t>Kliknij</a:t>
            </a:r>
            <a:r>
              <a:rPr lang="en-GB" noProof="0" dirty="0"/>
              <a:t>, aby </a:t>
            </a:r>
            <a:r>
              <a:rPr lang="en-GB" noProof="0" dirty="0" err="1"/>
              <a:t>edytować</a:t>
            </a:r>
            <a:r>
              <a:rPr lang="en-GB" noProof="0" dirty="0"/>
              <a:t> style </a:t>
            </a:r>
            <a:r>
              <a:rPr lang="en-GB" noProof="0" dirty="0" err="1"/>
              <a:t>wzorca</a:t>
            </a:r>
            <a:r>
              <a:rPr lang="en-GB" noProof="0" dirty="0"/>
              <a:t> </a:t>
            </a:r>
            <a:r>
              <a:rPr lang="en-GB" noProof="0" dirty="0" err="1"/>
              <a:t>tekstu</a:t>
            </a:r>
            <a:endParaRPr lang="en-GB" noProof="0" dirty="0"/>
          </a:p>
          <a:p>
            <a:pPr lvl="1"/>
            <a:r>
              <a:rPr lang="en-GB" noProof="0" dirty="0" err="1"/>
              <a:t>Drugi</a:t>
            </a:r>
            <a:r>
              <a:rPr lang="en-GB" noProof="0" dirty="0"/>
              <a:t> </a:t>
            </a:r>
            <a:r>
              <a:rPr lang="en-GB" noProof="0" dirty="0" err="1"/>
              <a:t>poziom</a:t>
            </a:r>
            <a:endParaRPr lang="en-GB" noProof="0" dirty="0"/>
          </a:p>
          <a:p>
            <a:pPr lvl="2"/>
            <a:r>
              <a:rPr lang="en-GB" noProof="0" dirty="0" err="1"/>
              <a:t>Trzeci</a:t>
            </a:r>
            <a:r>
              <a:rPr lang="en-GB" noProof="0" dirty="0"/>
              <a:t> </a:t>
            </a:r>
            <a:r>
              <a:rPr lang="en-GB" noProof="0" dirty="0" err="1"/>
              <a:t>poziom</a:t>
            </a:r>
            <a:endParaRPr lang="en-GB" noProof="0" dirty="0"/>
          </a:p>
          <a:p>
            <a:pPr lvl="3"/>
            <a:r>
              <a:rPr lang="en-GB" noProof="0" dirty="0" err="1"/>
              <a:t>Czwarty</a:t>
            </a:r>
            <a:r>
              <a:rPr lang="en-GB" noProof="0" dirty="0"/>
              <a:t> </a:t>
            </a:r>
            <a:r>
              <a:rPr lang="en-GB" noProof="0" dirty="0" err="1"/>
              <a:t>poziom</a:t>
            </a:r>
            <a:endParaRPr lang="en-GB" noProof="0" dirty="0"/>
          </a:p>
          <a:p>
            <a:pPr lvl="4"/>
            <a:r>
              <a:rPr lang="en-GB" noProof="0" dirty="0" err="1"/>
              <a:t>Piąty</a:t>
            </a:r>
            <a:r>
              <a:rPr lang="en-GB" noProof="0" dirty="0"/>
              <a:t> </a:t>
            </a:r>
            <a:r>
              <a:rPr lang="en-GB" noProof="0" dirty="0" err="1"/>
              <a:t>poziom</a:t>
            </a:r>
            <a:endParaRPr lang="en-GB" noProof="0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2BE6E7E3-0BA8-4223-6CC3-0A15605BED1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3" y="1681163"/>
            <a:ext cx="5183188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="1"/>
            </a:lvl1pPr>
            <a:lvl2pPr marL="342875" indent="0">
              <a:buNone/>
              <a:defRPr sz="1500" b="1"/>
            </a:lvl2pPr>
            <a:lvl3pPr marL="685750" indent="0">
              <a:buNone/>
              <a:defRPr sz="1351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2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GB" noProof="0" dirty="0" err="1"/>
              <a:t>Kliknij</a:t>
            </a:r>
            <a:r>
              <a:rPr lang="en-GB" noProof="0" dirty="0"/>
              <a:t>, aby </a:t>
            </a:r>
            <a:r>
              <a:rPr lang="en-GB" noProof="0" dirty="0" err="1"/>
              <a:t>edytować</a:t>
            </a:r>
            <a:r>
              <a:rPr lang="en-GB" noProof="0" dirty="0"/>
              <a:t> style </a:t>
            </a:r>
            <a:r>
              <a:rPr lang="en-GB" noProof="0" dirty="0" err="1"/>
              <a:t>wzorca</a:t>
            </a:r>
            <a:r>
              <a:rPr lang="en-GB" noProof="0" dirty="0"/>
              <a:t> </a:t>
            </a:r>
            <a:r>
              <a:rPr lang="en-GB" noProof="0" dirty="0" err="1"/>
              <a:t>tekstu</a:t>
            </a:r>
            <a:endParaRPr lang="en-GB" noProof="0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53AF644-E706-1B19-D315-9193F9A2052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3" y="2505077"/>
            <a:ext cx="5183188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 dirty="0" err="1"/>
              <a:t>Kliknij</a:t>
            </a:r>
            <a:r>
              <a:rPr lang="en-GB" noProof="0" dirty="0"/>
              <a:t>, aby </a:t>
            </a:r>
            <a:r>
              <a:rPr lang="en-GB" noProof="0" dirty="0" err="1"/>
              <a:t>edytować</a:t>
            </a:r>
            <a:r>
              <a:rPr lang="en-GB" noProof="0" dirty="0"/>
              <a:t> style </a:t>
            </a:r>
            <a:r>
              <a:rPr lang="en-GB" noProof="0" dirty="0" err="1"/>
              <a:t>wzorca</a:t>
            </a:r>
            <a:r>
              <a:rPr lang="en-GB" noProof="0" dirty="0"/>
              <a:t> </a:t>
            </a:r>
            <a:r>
              <a:rPr lang="en-GB" noProof="0" dirty="0" err="1"/>
              <a:t>tekstu</a:t>
            </a:r>
            <a:endParaRPr lang="en-GB" noProof="0" dirty="0"/>
          </a:p>
          <a:p>
            <a:pPr lvl="1"/>
            <a:r>
              <a:rPr lang="en-GB" noProof="0" dirty="0" err="1"/>
              <a:t>Drugi</a:t>
            </a:r>
            <a:r>
              <a:rPr lang="en-GB" noProof="0" dirty="0"/>
              <a:t> </a:t>
            </a:r>
            <a:r>
              <a:rPr lang="en-GB" noProof="0" dirty="0" err="1"/>
              <a:t>poziom</a:t>
            </a:r>
            <a:endParaRPr lang="en-GB" noProof="0" dirty="0"/>
          </a:p>
          <a:p>
            <a:pPr lvl="2"/>
            <a:r>
              <a:rPr lang="en-GB" noProof="0" dirty="0" err="1"/>
              <a:t>Trzeci</a:t>
            </a:r>
            <a:r>
              <a:rPr lang="en-GB" noProof="0" dirty="0"/>
              <a:t> </a:t>
            </a:r>
            <a:r>
              <a:rPr lang="en-GB" noProof="0" dirty="0" err="1"/>
              <a:t>poziom</a:t>
            </a:r>
            <a:endParaRPr lang="en-GB" noProof="0" dirty="0"/>
          </a:p>
          <a:p>
            <a:pPr lvl="3"/>
            <a:r>
              <a:rPr lang="en-GB" noProof="0" dirty="0" err="1"/>
              <a:t>Czwarty</a:t>
            </a:r>
            <a:r>
              <a:rPr lang="en-GB" noProof="0" dirty="0"/>
              <a:t> </a:t>
            </a:r>
            <a:r>
              <a:rPr lang="en-GB" noProof="0" dirty="0" err="1"/>
              <a:t>poziom</a:t>
            </a:r>
            <a:endParaRPr lang="en-GB" noProof="0" dirty="0"/>
          </a:p>
          <a:p>
            <a:pPr lvl="4"/>
            <a:r>
              <a:rPr lang="en-GB" noProof="0" dirty="0" err="1"/>
              <a:t>Piąty</a:t>
            </a:r>
            <a:r>
              <a:rPr lang="en-GB" noProof="0" dirty="0"/>
              <a:t> </a:t>
            </a:r>
            <a:r>
              <a:rPr lang="en-GB" noProof="0" dirty="0" err="1"/>
              <a:t>poziom</a:t>
            </a:r>
            <a:endParaRPr lang="en-GB" noProof="0" dirty="0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83A442D1-A17C-35B3-5B96-E39C5C55928D}"/>
              </a:ext>
            </a:extLst>
          </p:cNvPr>
          <p:cNvSpPr/>
          <p:nvPr/>
        </p:nvSpPr>
        <p:spPr>
          <a:xfrm>
            <a:off x="6074177" y="1690692"/>
            <a:ext cx="72000" cy="4500000"/>
          </a:xfrm>
          <a:custGeom>
            <a:avLst/>
            <a:gdLst/>
            <a:ahLst/>
            <a:cxnLst/>
            <a:rect l="l" t="t" r="r" b="b"/>
            <a:pathLst>
              <a:path w="76440" h="1354667">
                <a:moveTo>
                  <a:pt x="0" y="0"/>
                </a:moveTo>
                <a:lnTo>
                  <a:pt x="76440" y="0"/>
                </a:lnTo>
                <a:lnTo>
                  <a:pt x="76440" y="1354667"/>
                </a:lnTo>
                <a:lnTo>
                  <a:pt x="0" y="135466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en-US" sz="90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1A4812C5-A03A-1D88-2F08-8A781DDD5DB7}"/>
              </a:ext>
            </a:extLst>
          </p:cNvPr>
          <p:cNvSpPr/>
          <p:nvPr userDrawn="1"/>
        </p:nvSpPr>
        <p:spPr>
          <a:xfrm>
            <a:off x="6074177" y="1690692"/>
            <a:ext cx="72000" cy="4500000"/>
          </a:xfrm>
          <a:custGeom>
            <a:avLst/>
            <a:gdLst/>
            <a:ahLst/>
            <a:cxnLst/>
            <a:rect l="l" t="t" r="r" b="b"/>
            <a:pathLst>
              <a:path w="76440" h="1354667">
                <a:moveTo>
                  <a:pt x="0" y="0"/>
                </a:moveTo>
                <a:lnTo>
                  <a:pt x="76440" y="0"/>
                </a:lnTo>
                <a:lnTo>
                  <a:pt x="76440" y="1354667"/>
                </a:lnTo>
                <a:lnTo>
                  <a:pt x="0" y="135466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099617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4C30D6-97F0-D7B1-44E3-6FC85BFD45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Kliknij</a:t>
            </a:r>
            <a:r>
              <a:rPr lang="en-GB" noProof="0" dirty="0"/>
              <a:t>, aby </a:t>
            </a:r>
            <a:r>
              <a:rPr lang="en-GB" noProof="0" dirty="0" err="1"/>
              <a:t>edytować</a:t>
            </a:r>
            <a:r>
              <a:rPr lang="en-GB" noProof="0" dirty="0"/>
              <a:t> </a:t>
            </a:r>
            <a:r>
              <a:rPr lang="en-GB" noProof="0" dirty="0" err="1"/>
              <a:t>styl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02669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5424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6817E47-54DC-E8DB-D7D3-9B301185B3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ctr" anchorCtr="0">
            <a:norm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GB" noProof="0" dirty="0" err="1"/>
              <a:t>Kliknij</a:t>
            </a:r>
            <a:r>
              <a:rPr lang="en-GB" noProof="0" dirty="0"/>
              <a:t>, aby </a:t>
            </a:r>
            <a:r>
              <a:rPr lang="en-GB" noProof="0" dirty="0" err="1"/>
              <a:t>edytować</a:t>
            </a:r>
            <a:r>
              <a:rPr lang="en-GB" noProof="0" dirty="0"/>
              <a:t> </a:t>
            </a:r>
            <a:r>
              <a:rPr lang="en-GB" noProof="0" dirty="0" err="1"/>
              <a:t>styl</a:t>
            </a:r>
            <a:endParaRPr lang="en-GB" noProof="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F01C7B0-82AE-572D-77B3-53555F28512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 noProof="0" dirty="0" err="1"/>
              <a:t>Kliknij</a:t>
            </a:r>
            <a:r>
              <a:rPr lang="en-GB" noProof="0" dirty="0"/>
              <a:t>, aby </a:t>
            </a:r>
            <a:r>
              <a:rPr lang="en-GB" noProof="0" dirty="0" err="1"/>
              <a:t>edytować</a:t>
            </a:r>
            <a:r>
              <a:rPr lang="en-GB" noProof="0" dirty="0"/>
              <a:t> style </a:t>
            </a:r>
            <a:r>
              <a:rPr lang="en-GB" noProof="0" dirty="0" err="1"/>
              <a:t>wzorca</a:t>
            </a:r>
            <a:r>
              <a:rPr lang="en-GB" noProof="0" dirty="0"/>
              <a:t> </a:t>
            </a:r>
            <a:r>
              <a:rPr lang="en-GB" noProof="0" dirty="0" err="1"/>
              <a:t>tekstu</a:t>
            </a:r>
            <a:endParaRPr lang="en-GB" noProof="0" dirty="0"/>
          </a:p>
          <a:p>
            <a:pPr lvl="1"/>
            <a:r>
              <a:rPr lang="en-GB" noProof="0" dirty="0" err="1"/>
              <a:t>Drugi</a:t>
            </a:r>
            <a:r>
              <a:rPr lang="en-GB" noProof="0" dirty="0"/>
              <a:t> </a:t>
            </a:r>
            <a:r>
              <a:rPr lang="en-GB" noProof="0" dirty="0" err="1"/>
              <a:t>poziom</a:t>
            </a:r>
            <a:endParaRPr lang="en-GB" noProof="0" dirty="0"/>
          </a:p>
          <a:p>
            <a:pPr lvl="2"/>
            <a:r>
              <a:rPr lang="en-GB" noProof="0" dirty="0" err="1"/>
              <a:t>Trzeci</a:t>
            </a:r>
            <a:r>
              <a:rPr lang="en-GB" noProof="0" dirty="0"/>
              <a:t> </a:t>
            </a:r>
            <a:r>
              <a:rPr lang="en-GB" noProof="0" dirty="0" err="1"/>
              <a:t>poziom</a:t>
            </a:r>
            <a:endParaRPr lang="en-GB" noProof="0" dirty="0"/>
          </a:p>
          <a:p>
            <a:pPr lvl="3"/>
            <a:r>
              <a:rPr lang="en-GB" noProof="0" dirty="0" err="1"/>
              <a:t>Czwarty</a:t>
            </a:r>
            <a:r>
              <a:rPr lang="en-GB" noProof="0" dirty="0"/>
              <a:t> </a:t>
            </a:r>
            <a:r>
              <a:rPr lang="en-GB" noProof="0" dirty="0" err="1"/>
              <a:t>poziom</a:t>
            </a:r>
            <a:endParaRPr lang="en-GB" noProof="0" dirty="0"/>
          </a:p>
          <a:p>
            <a:pPr lvl="4"/>
            <a:r>
              <a:rPr lang="en-GB" noProof="0" dirty="0" err="1"/>
              <a:t>Piąty</a:t>
            </a:r>
            <a:r>
              <a:rPr lang="en-GB" noProof="0" dirty="0"/>
              <a:t> </a:t>
            </a:r>
            <a:r>
              <a:rPr lang="en-GB" noProof="0" dirty="0" err="1"/>
              <a:t>poziom</a:t>
            </a:r>
            <a:endParaRPr lang="en-GB" noProof="0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F456F7D-A335-04F9-F57D-4A21834FD16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342875" indent="0">
              <a:buNone/>
              <a:defRPr sz="1051"/>
            </a:lvl2pPr>
            <a:lvl3pPr marL="685750" indent="0">
              <a:buNone/>
              <a:defRPr sz="900"/>
            </a:lvl3pPr>
            <a:lvl4pPr marL="1028624" indent="0">
              <a:buNone/>
              <a:defRPr sz="751"/>
            </a:lvl4pPr>
            <a:lvl5pPr marL="1371498" indent="0">
              <a:buNone/>
              <a:defRPr sz="751"/>
            </a:lvl5pPr>
            <a:lvl6pPr marL="1714372" indent="0">
              <a:buNone/>
              <a:defRPr sz="751"/>
            </a:lvl6pPr>
            <a:lvl7pPr marL="2057246" indent="0">
              <a:buNone/>
              <a:defRPr sz="751"/>
            </a:lvl7pPr>
            <a:lvl8pPr marL="2400120" indent="0">
              <a:buNone/>
              <a:defRPr sz="751"/>
            </a:lvl8pPr>
            <a:lvl9pPr marL="2742995" indent="0">
              <a:buNone/>
              <a:defRPr sz="751"/>
            </a:lvl9pPr>
          </a:lstStyle>
          <a:p>
            <a:pPr lvl="0"/>
            <a:r>
              <a:rPr lang="en-GB" noProof="0" dirty="0" err="1"/>
              <a:t>Kliknij</a:t>
            </a:r>
            <a:r>
              <a:rPr lang="en-GB" noProof="0" dirty="0"/>
              <a:t>, aby </a:t>
            </a:r>
            <a:r>
              <a:rPr lang="en-GB" noProof="0" dirty="0" err="1"/>
              <a:t>edytować</a:t>
            </a:r>
            <a:r>
              <a:rPr lang="en-GB" noProof="0" dirty="0"/>
              <a:t> style </a:t>
            </a:r>
            <a:r>
              <a:rPr lang="en-GB" noProof="0" dirty="0" err="1"/>
              <a:t>wzorca</a:t>
            </a:r>
            <a:r>
              <a:rPr lang="en-GB" noProof="0" dirty="0"/>
              <a:t> </a:t>
            </a:r>
            <a:r>
              <a:rPr lang="en-GB" noProof="0" dirty="0" err="1"/>
              <a:t>tekstu</a:t>
            </a:r>
            <a:endParaRPr lang="en-GB" noProof="0" dirty="0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B4CD9BE8-680F-C846-EF86-4EFE2F63E547}"/>
              </a:ext>
            </a:extLst>
          </p:cNvPr>
          <p:cNvSpPr/>
          <p:nvPr/>
        </p:nvSpPr>
        <p:spPr>
          <a:xfrm>
            <a:off x="4941606" y="965055"/>
            <a:ext cx="72000" cy="4896000"/>
          </a:xfrm>
          <a:custGeom>
            <a:avLst/>
            <a:gdLst/>
            <a:ahLst/>
            <a:cxnLst/>
            <a:rect l="l" t="t" r="r" b="b"/>
            <a:pathLst>
              <a:path w="76440" h="1354667">
                <a:moveTo>
                  <a:pt x="0" y="0"/>
                </a:moveTo>
                <a:lnTo>
                  <a:pt x="76440" y="0"/>
                </a:lnTo>
                <a:lnTo>
                  <a:pt x="76440" y="1354667"/>
                </a:lnTo>
                <a:lnTo>
                  <a:pt x="0" y="135466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en-US" sz="900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9F1D5986-F51B-41D7-B279-4B13C0E83CD6}"/>
              </a:ext>
            </a:extLst>
          </p:cNvPr>
          <p:cNvSpPr/>
          <p:nvPr userDrawn="1"/>
        </p:nvSpPr>
        <p:spPr>
          <a:xfrm>
            <a:off x="4941606" y="965055"/>
            <a:ext cx="72000" cy="4896000"/>
          </a:xfrm>
          <a:custGeom>
            <a:avLst/>
            <a:gdLst/>
            <a:ahLst/>
            <a:cxnLst/>
            <a:rect l="l" t="t" r="r" b="b"/>
            <a:pathLst>
              <a:path w="76440" h="1354667">
                <a:moveTo>
                  <a:pt x="0" y="0"/>
                </a:moveTo>
                <a:lnTo>
                  <a:pt x="76440" y="0"/>
                </a:lnTo>
                <a:lnTo>
                  <a:pt x="76440" y="1354667"/>
                </a:lnTo>
                <a:lnTo>
                  <a:pt x="0" y="135466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850169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06FA11D7-DAFC-9322-2D5B-85F060FC9540}"/>
              </a:ext>
            </a:extLst>
          </p:cNvPr>
          <p:cNvSpPr/>
          <p:nvPr userDrawn="1"/>
        </p:nvSpPr>
        <p:spPr>
          <a:xfrm>
            <a:off x="0" y="0"/>
            <a:ext cx="4772024" cy="6103088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1F0E46AE-1008-8672-8B3F-BCE0DF4674AC}"/>
              </a:ext>
            </a:extLst>
          </p:cNvPr>
          <p:cNvSpPr/>
          <p:nvPr/>
        </p:nvSpPr>
        <p:spPr>
          <a:xfrm>
            <a:off x="0" y="0"/>
            <a:ext cx="4772024" cy="6103088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817E47-54DC-E8DB-D7D3-9B301185B3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632" y="457201"/>
            <a:ext cx="3932237" cy="1600200"/>
          </a:xfrm>
        </p:spPr>
        <p:txBody>
          <a:bodyPr anchor="ctr" anchorCtr="0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Kliknij</a:t>
            </a:r>
            <a:r>
              <a:rPr lang="en-GB" noProof="0" dirty="0"/>
              <a:t>, aby </a:t>
            </a:r>
            <a:r>
              <a:rPr lang="en-GB" noProof="0" dirty="0" err="1"/>
              <a:t>edytować</a:t>
            </a:r>
            <a:r>
              <a:rPr lang="en-GB" noProof="0" dirty="0"/>
              <a:t> </a:t>
            </a:r>
            <a:r>
              <a:rPr lang="en-GB" noProof="0" dirty="0" err="1"/>
              <a:t>styl</a:t>
            </a:r>
            <a:endParaRPr lang="en-GB" noProof="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F01C7B0-82AE-572D-77B3-53555F28512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1467296"/>
            <a:ext cx="6172200" cy="411054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 noProof="0" dirty="0" err="1"/>
              <a:t>Kliknij</a:t>
            </a:r>
            <a:r>
              <a:rPr lang="en-GB" noProof="0" dirty="0"/>
              <a:t>, aby </a:t>
            </a:r>
            <a:r>
              <a:rPr lang="en-GB" noProof="0" dirty="0" err="1"/>
              <a:t>edytować</a:t>
            </a:r>
            <a:r>
              <a:rPr lang="en-GB" noProof="0" dirty="0"/>
              <a:t> style </a:t>
            </a:r>
            <a:r>
              <a:rPr lang="en-GB" noProof="0" dirty="0" err="1"/>
              <a:t>wzorca</a:t>
            </a:r>
            <a:r>
              <a:rPr lang="en-GB" noProof="0" dirty="0"/>
              <a:t> </a:t>
            </a:r>
            <a:r>
              <a:rPr lang="en-GB" noProof="0" dirty="0" err="1"/>
              <a:t>tekstu</a:t>
            </a:r>
            <a:endParaRPr lang="en-GB" noProof="0" dirty="0"/>
          </a:p>
          <a:p>
            <a:pPr lvl="1"/>
            <a:r>
              <a:rPr lang="en-GB" noProof="0" dirty="0" err="1"/>
              <a:t>Drugi</a:t>
            </a:r>
            <a:r>
              <a:rPr lang="en-GB" noProof="0" dirty="0"/>
              <a:t> </a:t>
            </a:r>
            <a:r>
              <a:rPr lang="en-GB" noProof="0" dirty="0" err="1"/>
              <a:t>poziom</a:t>
            </a:r>
            <a:endParaRPr lang="en-GB" noProof="0" dirty="0"/>
          </a:p>
          <a:p>
            <a:pPr lvl="2"/>
            <a:r>
              <a:rPr lang="en-GB" noProof="0" dirty="0" err="1"/>
              <a:t>Trzeci</a:t>
            </a:r>
            <a:r>
              <a:rPr lang="en-GB" noProof="0" dirty="0"/>
              <a:t> </a:t>
            </a:r>
            <a:r>
              <a:rPr lang="en-GB" noProof="0" dirty="0" err="1"/>
              <a:t>poziom</a:t>
            </a:r>
            <a:endParaRPr lang="en-GB" noProof="0" dirty="0"/>
          </a:p>
          <a:p>
            <a:pPr lvl="3"/>
            <a:r>
              <a:rPr lang="en-GB" noProof="0" dirty="0" err="1"/>
              <a:t>Czwarty</a:t>
            </a:r>
            <a:r>
              <a:rPr lang="en-GB" noProof="0" dirty="0"/>
              <a:t> </a:t>
            </a:r>
            <a:r>
              <a:rPr lang="en-GB" noProof="0" dirty="0" err="1"/>
              <a:t>poziom</a:t>
            </a:r>
            <a:endParaRPr lang="en-GB" noProof="0" dirty="0"/>
          </a:p>
          <a:p>
            <a:pPr lvl="4"/>
            <a:r>
              <a:rPr lang="en-GB" noProof="0" dirty="0" err="1"/>
              <a:t>Piąty</a:t>
            </a:r>
            <a:r>
              <a:rPr lang="en-GB" noProof="0" dirty="0"/>
              <a:t> </a:t>
            </a:r>
            <a:r>
              <a:rPr lang="en-GB" noProof="0" dirty="0" err="1"/>
              <a:t>poziom</a:t>
            </a:r>
            <a:endParaRPr lang="en-GB" noProof="0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F456F7D-A335-04F9-F57D-4A21834FD16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14632" y="2057401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875" indent="0">
              <a:buNone/>
              <a:defRPr sz="1051"/>
            </a:lvl2pPr>
            <a:lvl3pPr marL="685750" indent="0">
              <a:buNone/>
              <a:defRPr sz="900"/>
            </a:lvl3pPr>
            <a:lvl4pPr marL="1028624" indent="0">
              <a:buNone/>
              <a:defRPr sz="751"/>
            </a:lvl4pPr>
            <a:lvl5pPr marL="1371498" indent="0">
              <a:buNone/>
              <a:defRPr sz="751"/>
            </a:lvl5pPr>
            <a:lvl6pPr marL="1714372" indent="0">
              <a:buNone/>
              <a:defRPr sz="751"/>
            </a:lvl6pPr>
            <a:lvl7pPr marL="2057246" indent="0">
              <a:buNone/>
              <a:defRPr sz="751"/>
            </a:lvl7pPr>
            <a:lvl8pPr marL="2400120" indent="0">
              <a:buNone/>
              <a:defRPr sz="751"/>
            </a:lvl8pPr>
            <a:lvl9pPr marL="2742995" indent="0">
              <a:buNone/>
              <a:defRPr sz="751"/>
            </a:lvl9pPr>
          </a:lstStyle>
          <a:p>
            <a:pPr lvl="0"/>
            <a:r>
              <a:rPr lang="en-GB" noProof="0" dirty="0" err="1"/>
              <a:t>Kliknij</a:t>
            </a:r>
            <a:r>
              <a:rPr lang="en-GB" noProof="0" dirty="0"/>
              <a:t>, aby </a:t>
            </a:r>
            <a:r>
              <a:rPr lang="en-GB" noProof="0" dirty="0" err="1"/>
              <a:t>edytować</a:t>
            </a:r>
            <a:r>
              <a:rPr lang="en-GB" noProof="0" dirty="0"/>
              <a:t> style </a:t>
            </a:r>
            <a:r>
              <a:rPr lang="en-GB" noProof="0" dirty="0" err="1"/>
              <a:t>wzorca</a:t>
            </a:r>
            <a:r>
              <a:rPr lang="en-GB" noProof="0" dirty="0"/>
              <a:t> </a:t>
            </a:r>
            <a:r>
              <a:rPr lang="en-GB" noProof="0" dirty="0" err="1"/>
              <a:t>tekstu</a:t>
            </a:r>
            <a:endParaRPr lang="en-GB" noProof="0" dirty="0"/>
          </a:p>
        </p:txBody>
      </p:sp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B4081705-8538-BA89-66EB-A5EBE1BADB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3188" y="297709"/>
            <a:ext cx="5527675" cy="48164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800"/>
            </a:lvl1pPr>
            <a:lvl2pPr marL="342874" indent="0">
              <a:buFontTx/>
              <a:buNone/>
              <a:defRPr/>
            </a:lvl2pPr>
            <a:lvl3pPr marL="685747" indent="0">
              <a:buFontTx/>
              <a:buNone/>
              <a:defRPr/>
            </a:lvl3pPr>
            <a:lvl4pPr marL="1028623" indent="0">
              <a:buFontTx/>
              <a:buNone/>
              <a:defRPr/>
            </a:lvl4pPr>
            <a:lvl5pPr marL="1371498" indent="0">
              <a:buFontTx/>
              <a:buNone/>
              <a:defRPr/>
            </a:lvl5pPr>
          </a:lstStyle>
          <a:p>
            <a:pPr lvl="0"/>
            <a:r>
              <a:rPr lang="en-GB" noProof="0" dirty="0" err="1"/>
              <a:t>Kliknij</a:t>
            </a:r>
            <a:r>
              <a:rPr lang="en-GB" noProof="0" dirty="0"/>
              <a:t>, aby </a:t>
            </a:r>
            <a:r>
              <a:rPr lang="en-GB" noProof="0" dirty="0" err="1"/>
              <a:t>edytować</a:t>
            </a:r>
            <a:r>
              <a:rPr lang="en-GB" noProof="0" dirty="0"/>
              <a:t> </a:t>
            </a:r>
            <a:r>
              <a:rPr lang="en-GB" noProof="0" dirty="0" err="1"/>
              <a:t>tekst</a:t>
            </a:r>
            <a:endParaRPr lang="en-GB" noProof="0" dirty="0"/>
          </a:p>
        </p:txBody>
      </p:sp>
      <p:sp>
        <p:nvSpPr>
          <p:cNvPr id="15" name="Symbol zastępczy tekstu 11">
            <a:extLst>
              <a:ext uri="{FF2B5EF4-FFF2-40B4-BE49-F238E27FC236}">
                <a16:creationId xmlns:a16="http://schemas.microsoft.com/office/drawing/2014/main" id="{2D50EA07-5932-26F9-746D-A9C588E95A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83188" y="819226"/>
            <a:ext cx="5527675" cy="46093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800" b="1">
                <a:solidFill>
                  <a:schemeClr val="accent1"/>
                </a:solidFill>
              </a:defRPr>
            </a:lvl1pPr>
            <a:lvl2pPr marL="342874" indent="0">
              <a:buFontTx/>
              <a:buNone/>
              <a:defRPr/>
            </a:lvl2pPr>
            <a:lvl3pPr marL="685747" indent="0">
              <a:buFontTx/>
              <a:buNone/>
              <a:defRPr/>
            </a:lvl3pPr>
            <a:lvl4pPr marL="1028623" indent="0">
              <a:buFontTx/>
              <a:buNone/>
              <a:defRPr/>
            </a:lvl4pPr>
            <a:lvl5pPr marL="1371498" indent="0">
              <a:buFontTx/>
              <a:buNone/>
              <a:defRPr/>
            </a:lvl5pPr>
          </a:lstStyle>
          <a:p>
            <a:pPr lvl="0"/>
            <a:r>
              <a:rPr lang="en-GB" noProof="0" dirty="0" err="1"/>
              <a:t>Kliknij</a:t>
            </a:r>
            <a:r>
              <a:rPr lang="en-GB" noProof="0" dirty="0"/>
              <a:t>, aby </a:t>
            </a:r>
            <a:r>
              <a:rPr lang="en-GB" noProof="0" dirty="0" err="1"/>
              <a:t>edytować</a:t>
            </a:r>
            <a:r>
              <a:rPr lang="en-GB" noProof="0" dirty="0"/>
              <a:t> </a:t>
            </a:r>
            <a:r>
              <a:rPr lang="en-GB" noProof="0" dirty="0" err="1"/>
              <a:t>tekst</a:t>
            </a:r>
            <a:endParaRPr lang="en-GB" noProof="0" dirty="0"/>
          </a:p>
        </p:txBody>
      </p:sp>
      <p:sp>
        <p:nvSpPr>
          <p:cNvPr id="16" name="Symbol zastępczy tekstu 11">
            <a:extLst>
              <a:ext uri="{FF2B5EF4-FFF2-40B4-BE49-F238E27FC236}">
                <a16:creationId xmlns:a16="http://schemas.microsoft.com/office/drawing/2014/main" id="{AB5902BF-C338-9152-4C18-90E223F216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3188" y="5748496"/>
            <a:ext cx="5527675" cy="34131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342874" indent="0">
              <a:buFontTx/>
              <a:buNone/>
              <a:defRPr/>
            </a:lvl2pPr>
            <a:lvl3pPr marL="685747" indent="0">
              <a:buFontTx/>
              <a:buNone/>
              <a:defRPr/>
            </a:lvl3pPr>
            <a:lvl4pPr marL="1028623" indent="0">
              <a:buFontTx/>
              <a:buNone/>
              <a:defRPr/>
            </a:lvl4pPr>
            <a:lvl5pPr marL="1371498" indent="0">
              <a:buFontTx/>
              <a:buNone/>
              <a:defRPr/>
            </a:lvl5pPr>
          </a:lstStyle>
          <a:p>
            <a:pPr lvl="0"/>
            <a:r>
              <a:rPr lang="en-GB" noProof="0" dirty="0" err="1"/>
              <a:t>Kliknij</a:t>
            </a:r>
            <a:r>
              <a:rPr lang="en-GB" noProof="0" dirty="0"/>
              <a:t>, aby </a:t>
            </a:r>
            <a:r>
              <a:rPr lang="en-GB" noProof="0" dirty="0" err="1"/>
              <a:t>edytować</a:t>
            </a:r>
            <a:r>
              <a:rPr lang="en-GB" noProof="0" dirty="0"/>
              <a:t> </a:t>
            </a:r>
            <a:r>
              <a:rPr lang="en-GB" noProof="0" dirty="0" err="1"/>
              <a:t>tekst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27322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BFF15574-CBE6-44AD-238C-B8EF96435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5DE83F8-EA53-C9A1-294B-03F10885C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181E8D3-6F03-9EE4-011E-1848161E88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5FD21-38B3-4018-B0B0-1167E28A53E6}" type="datetimeFigureOut">
              <a:rPr lang="pl-PL" smtClean="0"/>
              <a:t>16.04.2024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97DF839-EB23-CAC2-E6BE-F02063CB49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737E1F4-E76A-C6D1-184B-C8D08F3621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0E346-C133-43B6-966E-27BCA499537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3423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xStyles>
    <p:titleStyle>
      <a:lvl1pPr algn="l" defTabSz="68575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71438" indent="-171438" algn="l" defTabSz="685750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514312" indent="-171438" algn="l" defTabSz="685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857185" indent="-171438" algn="l" defTabSz="685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200061" indent="-171438" algn="l" defTabSz="685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542936" indent="-171438" algn="l" defTabSz="685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1885809" indent="-171438" algn="l" defTabSz="685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3" indent="-171438" algn="l" defTabSz="685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2" indent="-171438" algn="l" defTabSz="685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50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2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anna.wichowska@uwm.edu.pl" TargetMode="External"/><Relationship Id="rId4" Type="http://schemas.openxmlformats.org/officeDocument/2006/relationships/hyperlink" Target="mailto:erasmus.wne@uwm.edu.pl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B7538A7-24C1-1EB9-4317-0EA899E077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8957" y="1122363"/>
            <a:ext cx="10374086" cy="2387600"/>
          </a:xfrm>
        </p:spPr>
        <p:txBody>
          <a:bodyPr/>
          <a:lstStyle/>
          <a:p>
            <a:r>
              <a:rPr lang="en-GB" dirty="0"/>
              <a:t>Faculty of Economic Sciences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6395A62-1AC9-BF17-D729-E50C87AE9B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University of Warmia and Mazury in Olsztyn</a:t>
            </a:r>
            <a:br>
              <a:rPr lang="en-GB" dirty="0"/>
            </a:br>
            <a:r>
              <a:rPr lang="en-GB" dirty="0"/>
              <a:t>Poland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9594626-D501-7D6A-6105-F580E7689A01}"/>
              </a:ext>
            </a:extLst>
          </p:cNvPr>
          <p:cNvSpPr txBox="1"/>
          <p:nvPr/>
        </p:nvSpPr>
        <p:spPr>
          <a:xfrm>
            <a:off x="11952514" y="18451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4268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1F02AED-0518-59B4-5629-386492C0E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		Some facts about UWM</a:t>
            </a:r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3B2AB71F-B07F-9817-CA2E-A6E64A77BB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5165960"/>
              </p:ext>
            </p:extLst>
          </p:nvPr>
        </p:nvGraphicFramePr>
        <p:xfrm>
          <a:off x="838200" y="1684112"/>
          <a:ext cx="10515600" cy="4351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Group 5">
            <a:extLst>
              <a:ext uri="{FF2B5EF4-FFF2-40B4-BE49-F238E27FC236}">
                <a16:creationId xmlns:a16="http://schemas.microsoft.com/office/drawing/2014/main" id="{16845B86-342E-CAEF-4285-EA5F627F14FA}"/>
              </a:ext>
            </a:extLst>
          </p:cNvPr>
          <p:cNvGrpSpPr/>
          <p:nvPr/>
        </p:nvGrpSpPr>
        <p:grpSpPr>
          <a:xfrm>
            <a:off x="952499" y="544282"/>
            <a:ext cx="961748" cy="961748"/>
            <a:chOff x="0" y="0"/>
            <a:chExt cx="6350000" cy="6350000"/>
          </a:xfrm>
          <a:solidFill>
            <a:schemeClr val="accent1"/>
          </a:solidFill>
        </p:grpSpPr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1ED88751-BC67-D850-E04B-BA8A59C9B92D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2242083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B099CF-0E0C-5843-FA73-CB9CFC6C9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5201" y="1656777"/>
            <a:ext cx="4497828" cy="4275940"/>
          </a:xfrm>
        </p:spPr>
        <p:txBody>
          <a:bodyPr>
            <a:noAutofit/>
          </a:bodyPr>
          <a:lstStyle/>
          <a:p>
            <a:pPr algn="ctr"/>
            <a:r>
              <a:rPr lang="en-GB" sz="2400" b="0" dirty="0">
                <a:solidFill>
                  <a:schemeClr val="tx1"/>
                </a:solidFill>
              </a:rPr>
              <a:t>One of the most beautiful and unique university campuses in Poland</a:t>
            </a:r>
            <a:br>
              <a:rPr lang="en-GB" sz="2400" b="0" dirty="0">
                <a:solidFill>
                  <a:schemeClr val="tx1"/>
                </a:solidFill>
              </a:rPr>
            </a:br>
            <a:br>
              <a:rPr lang="en-GB" sz="2400" b="0" dirty="0">
                <a:solidFill>
                  <a:schemeClr val="tx1"/>
                </a:solidFill>
              </a:rPr>
            </a:br>
            <a:r>
              <a:rPr lang="en-GB" sz="2400" b="0" dirty="0">
                <a:solidFill>
                  <a:schemeClr val="tx1"/>
                </a:solidFill>
              </a:rPr>
              <a:t>Located next to a lake and forests</a:t>
            </a:r>
            <a:br>
              <a:rPr lang="en-GB" sz="2400" b="0" dirty="0">
                <a:solidFill>
                  <a:schemeClr val="tx1"/>
                </a:solidFill>
              </a:rPr>
            </a:br>
            <a:br>
              <a:rPr lang="en-GB" sz="2400" b="0" dirty="0">
                <a:solidFill>
                  <a:schemeClr val="tx1"/>
                </a:solidFill>
              </a:rPr>
            </a:br>
            <a:r>
              <a:rPr lang="en-GB" sz="2400" b="0" dirty="0">
                <a:solidFill>
                  <a:schemeClr val="tx1"/>
                </a:solidFill>
              </a:rPr>
              <a:t>The University adopted the Green University approach which assumes coexistence in harmony with the surrounding nature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2DCFB6D8-BF5E-3C53-23ED-1E174D909D73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215202" y="634531"/>
            <a:ext cx="3932237" cy="956930"/>
          </a:xfrm>
        </p:spPr>
        <p:txBody>
          <a:bodyPr/>
          <a:lstStyle/>
          <a:p>
            <a:r>
              <a:rPr lang="en-GB" b="1" dirty="0">
                <a:solidFill>
                  <a:schemeClr val="accent1"/>
                </a:solidFill>
              </a:rPr>
              <a:t>Kortowo </a:t>
            </a:r>
            <a:br>
              <a:rPr lang="en-GB" b="1" dirty="0">
                <a:solidFill>
                  <a:schemeClr val="accent1"/>
                </a:solidFill>
              </a:rPr>
            </a:br>
            <a:r>
              <a:rPr lang="en-GB" b="1" dirty="0">
                <a:solidFill>
                  <a:schemeClr val="accent1"/>
                </a:solidFill>
              </a:rPr>
              <a:t>– our campus</a:t>
            </a:r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4F28DE9C-5A99-C12B-2C85-AA1C79EE9083}"/>
              </a:ext>
            </a:extLst>
          </p:cNvPr>
          <p:cNvGrpSpPr/>
          <p:nvPr/>
        </p:nvGrpSpPr>
        <p:grpSpPr>
          <a:xfrm>
            <a:off x="0" y="3132662"/>
            <a:ext cx="3497580" cy="2972303"/>
            <a:chOff x="0" y="0"/>
            <a:chExt cx="1913890" cy="2038520"/>
          </a:xfrm>
          <a:solidFill>
            <a:schemeClr val="accent1"/>
          </a:solidFill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7786D072-FDE4-EC84-A042-1D1B59D30F6C}"/>
                </a:ext>
              </a:extLst>
            </p:cNvPr>
            <p:cNvSpPr/>
            <p:nvPr/>
          </p:nvSpPr>
          <p:spPr>
            <a:xfrm>
              <a:off x="0" y="0"/>
              <a:ext cx="1913890" cy="2038520"/>
            </a:xfrm>
            <a:custGeom>
              <a:avLst/>
              <a:gdLst/>
              <a:ahLst/>
              <a:cxnLst/>
              <a:rect l="l" t="t" r="r" b="b"/>
              <a:pathLst>
                <a:path w="1913890" h="2038520">
                  <a:moveTo>
                    <a:pt x="0" y="0"/>
                  </a:moveTo>
                  <a:lnTo>
                    <a:pt x="1913890" y="0"/>
                  </a:lnTo>
                  <a:lnTo>
                    <a:pt x="1913890" y="2038520"/>
                  </a:lnTo>
                  <a:lnTo>
                    <a:pt x="0" y="203852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9" name="Group 4">
            <a:extLst>
              <a:ext uri="{FF2B5EF4-FFF2-40B4-BE49-F238E27FC236}">
                <a16:creationId xmlns:a16="http://schemas.microsoft.com/office/drawing/2014/main" id="{FE5095D2-C9AE-8564-CF83-24491449542B}"/>
              </a:ext>
            </a:extLst>
          </p:cNvPr>
          <p:cNvGrpSpPr/>
          <p:nvPr/>
        </p:nvGrpSpPr>
        <p:grpSpPr>
          <a:xfrm>
            <a:off x="988799" y="977344"/>
            <a:ext cx="4903312" cy="4903312"/>
            <a:chOff x="0" y="0"/>
            <a:chExt cx="6350000" cy="6350000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84283E7-F22A-DE71-9190-5CD003BFC5C2}"/>
                </a:ext>
              </a:extLst>
            </p:cNvPr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24969" r="-24969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1" name="Group 6">
            <a:extLst>
              <a:ext uri="{FF2B5EF4-FFF2-40B4-BE49-F238E27FC236}">
                <a16:creationId xmlns:a16="http://schemas.microsoft.com/office/drawing/2014/main" id="{08F8A1CE-FA2C-67F4-8679-8C33F71F88E5}"/>
              </a:ext>
            </a:extLst>
          </p:cNvPr>
          <p:cNvGrpSpPr/>
          <p:nvPr/>
        </p:nvGrpSpPr>
        <p:grpSpPr>
          <a:xfrm>
            <a:off x="5185819" y="579175"/>
            <a:ext cx="1070033" cy="1070033"/>
            <a:chOff x="0" y="0"/>
            <a:chExt cx="6350000" cy="6350000"/>
          </a:xfrm>
          <a:solidFill>
            <a:schemeClr val="accent1"/>
          </a:solidFill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0A7F0BAD-513D-E4EF-43D8-8ED006AFF84A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txBody>
            <a:bodyPr/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779010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57707-AA20-752D-65B5-EC9AE2DCB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BDEA366-A2FD-81DF-7FE5-CA5C39F14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5201" y="1656777"/>
            <a:ext cx="4497828" cy="4275940"/>
          </a:xfrm>
        </p:spPr>
        <p:txBody>
          <a:bodyPr>
            <a:noAutofit/>
          </a:bodyPr>
          <a:lstStyle/>
          <a:p>
            <a:pPr algn="ctr"/>
            <a:r>
              <a:rPr lang="en-GB" sz="2400" b="0" dirty="0">
                <a:solidFill>
                  <a:schemeClr val="tx1"/>
                </a:solidFill>
              </a:rPr>
              <a:t>There are dormitories, student clubs, cafes, shops – everything students need to live, study and have fun </a:t>
            </a:r>
            <a:br>
              <a:rPr lang="en-GB" sz="2400" b="0" dirty="0">
                <a:solidFill>
                  <a:schemeClr val="tx1"/>
                </a:solidFill>
              </a:rPr>
            </a:br>
            <a:br>
              <a:rPr lang="en-GB" sz="2400" b="0" dirty="0">
                <a:solidFill>
                  <a:schemeClr val="tx1"/>
                </a:solidFill>
              </a:rPr>
            </a:br>
            <a:r>
              <a:rPr lang="en-GB" sz="2400" b="0" dirty="0">
                <a:solidFill>
                  <a:schemeClr val="tx1"/>
                </a:solidFill>
              </a:rPr>
              <a:t>The Students' Parliament of the Republic of Poland awarded UWM the title of "Student-Friendly University" twice</a:t>
            </a:r>
            <a:br>
              <a:rPr lang="en-GB" sz="2400" b="0" dirty="0">
                <a:solidFill>
                  <a:schemeClr val="tx1"/>
                </a:solidFill>
              </a:rPr>
            </a:br>
            <a:endParaRPr lang="en-GB" sz="2400" b="0" dirty="0">
              <a:solidFill>
                <a:schemeClr val="tx1"/>
              </a:solidFill>
            </a:endParaRP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095B4DF-29F6-8CCB-2178-20DB7BA1365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215202" y="634531"/>
            <a:ext cx="3932237" cy="956930"/>
          </a:xfrm>
        </p:spPr>
        <p:txBody>
          <a:bodyPr/>
          <a:lstStyle/>
          <a:p>
            <a:r>
              <a:rPr lang="en-GB" b="1" dirty="0">
                <a:solidFill>
                  <a:schemeClr val="accent1"/>
                </a:solidFill>
              </a:rPr>
              <a:t>Kortowo </a:t>
            </a:r>
            <a:br>
              <a:rPr lang="en-GB" b="1" dirty="0">
                <a:solidFill>
                  <a:schemeClr val="accent1"/>
                </a:solidFill>
              </a:rPr>
            </a:br>
            <a:r>
              <a:rPr lang="en-GB" b="1" dirty="0">
                <a:solidFill>
                  <a:schemeClr val="accent1"/>
                </a:solidFill>
              </a:rPr>
              <a:t>– our campus</a:t>
            </a:r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3450DD32-177C-0912-58E5-772F8F21E256}"/>
              </a:ext>
            </a:extLst>
          </p:cNvPr>
          <p:cNvGrpSpPr/>
          <p:nvPr/>
        </p:nvGrpSpPr>
        <p:grpSpPr>
          <a:xfrm>
            <a:off x="0" y="3132662"/>
            <a:ext cx="3497580" cy="2972303"/>
            <a:chOff x="0" y="0"/>
            <a:chExt cx="1913890" cy="2038520"/>
          </a:xfrm>
          <a:solidFill>
            <a:schemeClr val="accent1"/>
          </a:solidFill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166C8530-4D7F-15CC-D067-064BDFEEFA3D}"/>
                </a:ext>
              </a:extLst>
            </p:cNvPr>
            <p:cNvSpPr/>
            <p:nvPr/>
          </p:nvSpPr>
          <p:spPr>
            <a:xfrm>
              <a:off x="0" y="0"/>
              <a:ext cx="1913890" cy="2038520"/>
            </a:xfrm>
            <a:custGeom>
              <a:avLst/>
              <a:gdLst/>
              <a:ahLst/>
              <a:cxnLst/>
              <a:rect l="l" t="t" r="r" b="b"/>
              <a:pathLst>
                <a:path w="1913890" h="2038520">
                  <a:moveTo>
                    <a:pt x="0" y="0"/>
                  </a:moveTo>
                  <a:lnTo>
                    <a:pt x="1913890" y="0"/>
                  </a:lnTo>
                  <a:lnTo>
                    <a:pt x="1913890" y="2038520"/>
                  </a:lnTo>
                  <a:lnTo>
                    <a:pt x="0" y="203852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9" name="Group 4">
            <a:extLst>
              <a:ext uri="{FF2B5EF4-FFF2-40B4-BE49-F238E27FC236}">
                <a16:creationId xmlns:a16="http://schemas.microsoft.com/office/drawing/2014/main" id="{5FFE489A-70C8-3CD5-BBE7-7937E6A617FF}"/>
              </a:ext>
            </a:extLst>
          </p:cNvPr>
          <p:cNvGrpSpPr/>
          <p:nvPr/>
        </p:nvGrpSpPr>
        <p:grpSpPr>
          <a:xfrm>
            <a:off x="988799" y="977344"/>
            <a:ext cx="4903312" cy="4903312"/>
            <a:chOff x="0" y="0"/>
            <a:chExt cx="6350000" cy="6350000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CA62341B-E045-625A-4143-FD51F8AB9547}"/>
                </a:ext>
              </a:extLst>
            </p:cNvPr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16791" r="-16791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1" name="Group 6">
            <a:extLst>
              <a:ext uri="{FF2B5EF4-FFF2-40B4-BE49-F238E27FC236}">
                <a16:creationId xmlns:a16="http://schemas.microsoft.com/office/drawing/2014/main" id="{832ED75F-6102-F63A-1CE0-83D12B5176C8}"/>
              </a:ext>
            </a:extLst>
          </p:cNvPr>
          <p:cNvGrpSpPr/>
          <p:nvPr/>
        </p:nvGrpSpPr>
        <p:grpSpPr>
          <a:xfrm>
            <a:off x="5185819" y="579175"/>
            <a:ext cx="1070033" cy="1070033"/>
            <a:chOff x="0" y="0"/>
            <a:chExt cx="6350000" cy="6350000"/>
          </a:xfrm>
          <a:solidFill>
            <a:schemeClr val="accent1"/>
          </a:solidFill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C0F9F81-9237-31F6-70CE-380D5AE9657E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txBody>
            <a:bodyPr/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3174478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8D2A901E-7C79-29CB-A8D7-3279897D71EA}"/>
              </a:ext>
            </a:extLst>
          </p:cNvPr>
          <p:cNvSpPr txBox="1">
            <a:spLocks/>
          </p:cNvSpPr>
          <p:nvPr/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6857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b="1" dirty="0">
                <a:solidFill>
                  <a:schemeClr val="accent1"/>
                </a:solidFill>
              </a:rPr>
              <a:t>		Campus activities</a:t>
            </a: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056A7811-06EB-3381-F4A9-E0A6A82DB6F4}"/>
              </a:ext>
            </a:extLst>
          </p:cNvPr>
          <p:cNvGrpSpPr/>
          <p:nvPr/>
        </p:nvGrpSpPr>
        <p:grpSpPr>
          <a:xfrm>
            <a:off x="952499" y="544282"/>
            <a:ext cx="961748" cy="961748"/>
            <a:chOff x="0" y="0"/>
            <a:chExt cx="6350000" cy="6350000"/>
          </a:xfrm>
          <a:solidFill>
            <a:schemeClr val="accent1"/>
          </a:solidFill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27670F5D-D44F-6F30-75AC-FD078AF0ED97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C16CAC9F-A56A-73BF-7689-6F67776D64D6}"/>
              </a:ext>
            </a:extLst>
          </p:cNvPr>
          <p:cNvGrpSpPr/>
          <p:nvPr/>
        </p:nvGrpSpPr>
        <p:grpSpPr>
          <a:xfrm>
            <a:off x="0" y="3934014"/>
            <a:ext cx="12192000" cy="2907977"/>
            <a:chOff x="0" y="0"/>
            <a:chExt cx="8171873" cy="1949115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E22D571C-3524-96D6-F0D4-40D7035C361D}"/>
                </a:ext>
              </a:extLst>
            </p:cNvPr>
            <p:cNvSpPr/>
            <p:nvPr/>
          </p:nvSpPr>
          <p:spPr>
            <a:xfrm>
              <a:off x="0" y="0"/>
              <a:ext cx="8171873" cy="1949115"/>
            </a:xfrm>
            <a:custGeom>
              <a:avLst/>
              <a:gdLst/>
              <a:ahLst/>
              <a:cxnLst/>
              <a:rect l="l" t="t" r="r" b="b"/>
              <a:pathLst>
                <a:path w="8171873" h="1949115">
                  <a:moveTo>
                    <a:pt x="0" y="0"/>
                  </a:moveTo>
                  <a:lnTo>
                    <a:pt x="8171873" y="0"/>
                  </a:lnTo>
                  <a:lnTo>
                    <a:pt x="8171873" y="1949115"/>
                  </a:lnTo>
                  <a:lnTo>
                    <a:pt x="0" y="194911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8" name="Group 4">
            <a:extLst>
              <a:ext uri="{FF2B5EF4-FFF2-40B4-BE49-F238E27FC236}">
                <a16:creationId xmlns:a16="http://schemas.microsoft.com/office/drawing/2014/main" id="{37A49669-C258-C91B-6C46-627247FD8809}"/>
              </a:ext>
            </a:extLst>
          </p:cNvPr>
          <p:cNvGrpSpPr/>
          <p:nvPr/>
        </p:nvGrpSpPr>
        <p:grpSpPr>
          <a:xfrm>
            <a:off x="1119209" y="1728787"/>
            <a:ext cx="2596775" cy="2596775"/>
            <a:chOff x="0" y="0"/>
            <a:chExt cx="6350000" cy="6350000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E0BE556D-2120-6165-B550-1CAAAB61DA5D}"/>
                </a:ext>
              </a:extLst>
            </p:cNvPr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25037" r="-25037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0" name="Group 6">
            <a:extLst>
              <a:ext uri="{FF2B5EF4-FFF2-40B4-BE49-F238E27FC236}">
                <a16:creationId xmlns:a16="http://schemas.microsoft.com/office/drawing/2014/main" id="{BC04F87B-6B2F-CEAB-A8A1-3A62D2EA56E8}"/>
              </a:ext>
            </a:extLst>
          </p:cNvPr>
          <p:cNvGrpSpPr/>
          <p:nvPr/>
        </p:nvGrpSpPr>
        <p:grpSpPr>
          <a:xfrm>
            <a:off x="4622428" y="1728787"/>
            <a:ext cx="2596775" cy="2596775"/>
            <a:chOff x="0" y="0"/>
            <a:chExt cx="6350000" cy="6350000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CAE8B70A-B1E2-1429-A61A-4875A5A77D99}"/>
                </a:ext>
              </a:extLst>
            </p:cNvPr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25090" r="-25090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2" name="Group 8">
            <a:extLst>
              <a:ext uri="{FF2B5EF4-FFF2-40B4-BE49-F238E27FC236}">
                <a16:creationId xmlns:a16="http://schemas.microsoft.com/office/drawing/2014/main" id="{EBA70D16-3235-8574-C3E2-CB2BB263A797}"/>
              </a:ext>
            </a:extLst>
          </p:cNvPr>
          <p:cNvGrpSpPr/>
          <p:nvPr/>
        </p:nvGrpSpPr>
        <p:grpSpPr>
          <a:xfrm>
            <a:off x="8147423" y="1728787"/>
            <a:ext cx="2596775" cy="2596775"/>
            <a:chOff x="0" y="0"/>
            <a:chExt cx="6350000" cy="6350000"/>
          </a:xfrm>
        </p:grpSpPr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031BF875-2A6C-42ED-6251-2070043ABBD4}"/>
                </a:ext>
              </a:extLst>
            </p:cNvPr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4"/>
              <a:stretch>
                <a:fillRect l="-18164" r="-18164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4" name="Freeform 17">
            <a:extLst>
              <a:ext uri="{FF2B5EF4-FFF2-40B4-BE49-F238E27FC236}">
                <a16:creationId xmlns:a16="http://schemas.microsoft.com/office/drawing/2014/main" id="{43B42062-4C9A-E121-DDC5-A22D3DDC02B3}"/>
              </a:ext>
            </a:extLst>
          </p:cNvPr>
          <p:cNvSpPr/>
          <p:nvPr/>
        </p:nvSpPr>
        <p:spPr>
          <a:xfrm>
            <a:off x="1689630" y="5170704"/>
            <a:ext cx="1440000" cy="1440000"/>
          </a:xfrm>
          <a:custGeom>
            <a:avLst/>
            <a:gdLst/>
            <a:ahLst/>
            <a:cxnLst/>
            <a:rect l="l" t="t" r="r" b="b"/>
            <a:pathLst>
              <a:path w="2183900" h="1886889">
                <a:moveTo>
                  <a:pt x="0" y="0"/>
                </a:moveTo>
                <a:lnTo>
                  <a:pt x="2183899" y="0"/>
                </a:lnTo>
                <a:lnTo>
                  <a:pt x="2183899" y="1886889"/>
                </a:lnTo>
                <a:lnTo>
                  <a:pt x="0" y="18868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Freeform 18">
            <a:extLst>
              <a:ext uri="{FF2B5EF4-FFF2-40B4-BE49-F238E27FC236}">
                <a16:creationId xmlns:a16="http://schemas.microsoft.com/office/drawing/2014/main" id="{0D553463-73B3-0379-BBC0-B81FA4E81217}"/>
              </a:ext>
            </a:extLst>
          </p:cNvPr>
          <p:cNvSpPr/>
          <p:nvPr/>
        </p:nvSpPr>
        <p:spPr>
          <a:xfrm>
            <a:off x="5208020" y="5170704"/>
            <a:ext cx="1440000" cy="1440000"/>
          </a:xfrm>
          <a:custGeom>
            <a:avLst/>
            <a:gdLst/>
            <a:ahLst/>
            <a:cxnLst/>
            <a:rect l="l" t="t" r="r" b="b"/>
            <a:pathLst>
              <a:path w="2138383" h="1786179">
                <a:moveTo>
                  <a:pt x="0" y="0"/>
                </a:moveTo>
                <a:lnTo>
                  <a:pt x="2138383" y="0"/>
                </a:lnTo>
                <a:lnTo>
                  <a:pt x="2138383" y="1786179"/>
                </a:lnTo>
                <a:lnTo>
                  <a:pt x="0" y="17861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Freeform 19">
            <a:extLst>
              <a:ext uri="{FF2B5EF4-FFF2-40B4-BE49-F238E27FC236}">
                <a16:creationId xmlns:a16="http://schemas.microsoft.com/office/drawing/2014/main" id="{1F972E64-CA9F-1D4D-4C87-130FC226654D}"/>
              </a:ext>
            </a:extLst>
          </p:cNvPr>
          <p:cNvSpPr/>
          <p:nvPr/>
        </p:nvSpPr>
        <p:spPr>
          <a:xfrm>
            <a:off x="8761742" y="5170704"/>
            <a:ext cx="1440000" cy="1440000"/>
          </a:xfrm>
          <a:custGeom>
            <a:avLst/>
            <a:gdLst/>
            <a:ahLst/>
            <a:cxnLst/>
            <a:rect l="l" t="t" r="r" b="b"/>
            <a:pathLst>
              <a:path w="2268984" h="1851013">
                <a:moveTo>
                  <a:pt x="0" y="0"/>
                </a:moveTo>
                <a:lnTo>
                  <a:pt x="2268984" y="0"/>
                </a:lnTo>
                <a:lnTo>
                  <a:pt x="2268984" y="1851013"/>
                </a:lnTo>
                <a:lnTo>
                  <a:pt x="0" y="18510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10C95E0D-A3C8-E42A-2C50-6E0A5BB62A06}"/>
              </a:ext>
            </a:extLst>
          </p:cNvPr>
          <p:cNvSpPr txBox="1"/>
          <p:nvPr/>
        </p:nvSpPr>
        <p:spPr>
          <a:xfrm>
            <a:off x="966806" y="4432521"/>
            <a:ext cx="28554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Centre for the Popularisation of Science and Innovation – Kortosfera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1D5F97A8-9233-6575-5D29-51E792153DB2}"/>
              </a:ext>
            </a:extLst>
          </p:cNvPr>
          <p:cNvSpPr txBox="1"/>
          <p:nvPr/>
        </p:nvSpPr>
        <p:spPr>
          <a:xfrm>
            <a:off x="4493093" y="4647965"/>
            <a:ext cx="2855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Students’ fest – </a:t>
            </a:r>
            <a:r>
              <a:rPr lang="en-GB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Kortowiada</a:t>
            </a:r>
            <a:endParaRPr lang="en-GB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06DAB93E-ABE1-9B32-5C87-6DA1FC926273}"/>
              </a:ext>
            </a:extLst>
          </p:cNvPr>
          <p:cNvSpPr txBox="1"/>
          <p:nvPr/>
        </p:nvSpPr>
        <p:spPr>
          <a:xfrm>
            <a:off x="8018088" y="4647965"/>
            <a:ext cx="2855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Swimming pool</a:t>
            </a:r>
          </a:p>
        </p:txBody>
      </p:sp>
    </p:spTree>
    <p:extLst>
      <p:ext uri="{BB962C8B-B14F-4D97-AF65-F5344CB8AC3E}">
        <p14:creationId xmlns:p14="http://schemas.microsoft.com/office/powerpoint/2010/main" val="2636412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E7082-E814-84DF-FED2-1140F1753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BB645BA4-2E5D-E6BF-8AB2-38BE63F8C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246037"/>
            <a:ext cx="10515600" cy="2270051"/>
          </a:xfrm>
        </p:spPr>
        <p:txBody>
          <a:bodyPr/>
          <a:lstStyle/>
          <a:p>
            <a:r>
              <a:rPr lang="en-GB" dirty="0"/>
              <a:t>Faculty of Economic Sciences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D5C2BFDB-9900-70E1-9563-9031B16AB7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736570"/>
            <a:ext cx="10515600" cy="1500187"/>
          </a:xfrm>
        </p:spPr>
        <p:txBody>
          <a:bodyPr/>
          <a:lstStyle/>
          <a:p>
            <a:pPr algn="ctr"/>
            <a:r>
              <a:rPr lang="en-GB" dirty="0"/>
              <a:t>https://</a:t>
            </a:r>
            <a:r>
              <a:rPr lang="en-GB" dirty="0" err="1"/>
              <a:t>uwm.edu.pl</a:t>
            </a:r>
            <a:r>
              <a:rPr lang="en-GB" dirty="0"/>
              <a:t>/</a:t>
            </a:r>
            <a:r>
              <a:rPr lang="en-GB" dirty="0" err="1"/>
              <a:t>wne</a:t>
            </a:r>
            <a:r>
              <a:rPr lang="en-GB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813903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3119421"/>
            <a:ext cx="12192000" cy="3738579"/>
            <a:chOff x="0" y="0"/>
            <a:chExt cx="7504962" cy="2301336"/>
          </a:xfrm>
          <a:solidFill>
            <a:schemeClr val="accent1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7504962" cy="2301336"/>
            </a:xfrm>
            <a:custGeom>
              <a:avLst/>
              <a:gdLst/>
              <a:ahLst/>
              <a:cxnLst/>
              <a:rect l="l" t="t" r="r" b="b"/>
              <a:pathLst>
                <a:path w="7504962" h="2301336">
                  <a:moveTo>
                    <a:pt x="0" y="0"/>
                  </a:moveTo>
                  <a:lnTo>
                    <a:pt x="7504962" y="0"/>
                  </a:lnTo>
                  <a:lnTo>
                    <a:pt x="7504962" y="2301336"/>
                  </a:lnTo>
                  <a:lnTo>
                    <a:pt x="0" y="230133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2311" y="1989967"/>
            <a:ext cx="2258909" cy="2258909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25126" r="-25126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2311" y="4465025"/>
            <a:ext cx="2258909" cy="2258909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25046" r="-25046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544428" y="1989967"/>
            <a:ext cx="2258909" cy="2258909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4"/>
              <a:stretch>
                <a:fillRect l="-25037" r="-25037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964654" y="4465025"/>
            <a:ext cx="2258909" cy="2258909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5"/>
              <a:stretch>
                <a:fillRect l="-25203" r="-25203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966546" y="1989967"/>
            <a:ext cx="2258909" cy="2258909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l="-25037" r="-25037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544428" y="4465025"/>
            <a:ext cx="2258909" cy="2258909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7"/>
              <a:stretch>
                <a:fillRect l="-25126" r="-25126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388663" y="1989967"/>
            <a:ext cx="2258909" cy="2258909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8"/>
              <a:stretch>
                <a:fillRect l="-25203" r="-25203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388663" y="4465025"/>
            <a:ext cx="2258909" cy="2258909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9"/>
              <a:stretch>
                <a:fillRect l="-25126" r="-25126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810780" y="1989967"/>
            <a:ext cx="2258909" cy="2258909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10"/>
              <a:stretch>
                <a:fillRect l="-25126" r="-25126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810780" y="4465025"/>
            <a:ext cx="2258909" cy="2258909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11"/>
              <a:stretch>
                <a:fillRect l="-25175" r="-25175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30" name="Tytuł 1">
            <a:extLst>
              <a:ext uri="{FF2B5EF4-FFF2-40B4-BE49-F238E27FC236}">
                <a16:creationId xmlns:a16="http://schemas.microsoft.com/office/drawing/2014/main" id="{306D1A98-F2D0-21C5-C507-D5C096FEEAC6}"/>
              </a:ext>
            </a:extLst>
          </p:cNvPr>
          <p:cNvSpPr txBox="1">
            <a:spLocks/>
          </p:cNvSpPr>
          <p:nvPr/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6857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</a:t>
            </a:r>
            <a:r>
              <a:rPr lang="en-US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create future leaders</a:t>
            </a:r>
          </a:p>
        </p:txBody>
      </p:sp>
      <p:grpSp>
        <p:nvGrpSpPr>
          <p:cNvPr id="31" name="Group 5">
            <a:extLst>
              <a:ext uri="{FF2B5EF4-FFF2-40B4-BE49-F238E27FC236}">
                <a16:creationId xmlns:a16="http://schemas.microsoft.com/office/drawing/2014/main" id="{F9C08628-299B-A822-639B-A669A743CC7A}"/>
              </a:ext>
            </a:extLst>
          </p:cNvPr>
          <p:cNvGrpSpPr/>
          <p:nvPr/>
        </p:nvGrpSpPr>
        <p:grpSpPr>
          <a:xfrm>
            <a:off x="952499" y="544282"/>
            <a:ext cx="961748" cy="961748"/>
            <a:chOff x="0" y="0"/>
            <a:chExt cx="6350000" cy="6350000"/>
          </a:xfrm>
          <a:solidFill>
            <a:schemeClr val="accent1"/>
          </a:solidFill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01DA9B0C-2A15-7511-F65E-C952BDDFABA1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>
                <a:solidFill>
                  <a:schemeClr val="accent1"/>
                </a:solidFill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D07F3C4A-9A86-C585-83AF-AE58E089950D}"/>
              </a:ext>
            </a:extLst>
          </p:cNvPr>
          <p:cNvSpPr/>
          <p:nvPr/>
        </p:nvSpPr>
        <p:spPr>
          <a:xfrm>
            <a:off x="6109264" y="2168597"/>
            <a:ext cx="5040000" cy="3600000"/>
          </a:xfrm>
          <a:custGeom>
            <a:avLst/>
            <a:gdLst/>
            <a:ahLst/>
            <a:cxnLst/>
            <a:rect l="l" t="t" r="r" b="b"/>
            <a:pathLst>
              <a:path w="5644639" h="5167380">
                <a:moveTo>
                  <a:pt x="5520179" y="59690"/>
                </a:moveTo>
                <a:cubicBezTo>
                  <a:pt x="5555739" y="59690"/>
                  <a:pt x="5584949" y="88900"/>
                  <a:pt x="5584949" y="124460"/>
                </a:cubicBezTo>
                <a:lnTo>
                  <a:pt x="5584949" y="5042920"/>
                </a:lnTo>
                <a:cubicBezTo>
                  <a:pt x="5584949" y="5078480"/>
                  <a:pt x="5555739" y="5107690"/>
                  <a:pt x="5520179" y="5107690"/>
                </a:cubicBezTo>
                <a:lnTo>
                  <a:pt x="124460" y="5107690"/>
                </a:lnTo>
                <a:cubicBezTo>
                  <a:pt x="88900" y="5107690"/>
                  <a:pt x="59690" y="5078480"/>
                  <a:pt x="59690" y="5042920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5520179" y="59690"/>
                </a:lnTo>
                <a:moveTo>
                  <a:pt x="552017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5042920"/>
                </a:lnTo>
                <a:cubicBezTo>
                  <a:pt x="0" y="5111500"/>
                  <a:pt x="55880" y="5167380"/>
                  <a:pt x="124460" y="5167380"/>
                </a:cubicBezTo>
                <a:lnTo>
                  <a:pt x="5520179" y="5167380"/>
                </a:lnTo>
                <a:cubicBezTo>
                  <a:pt x="5588759" y="5167380"/>
                  <a:pt x="5644639" y="5111500"/>
                  <a:pt x="5644639" y="5042920"/>
                </a:cubicBezTo>
                <a:lnTo>
                  <a:pt x="5644639" y="124460"/>
                </a:lnTo>
                <a:cubicBezTo>
                  <a:pt x="5644639" y="55880"/>
                  <a:pt x="5588759" y="0"/>
                  <a:pt x="5520179" y="0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txBody>
          <a:bodyPr anchor="ctr"/>
          <a:lstStyle/>
          <a:p>
            <a:pPr algn="ctr"/>
            <a:r>
              <a:rPr lang="en-GB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Institute of Management </a:t>
            </a:r>
          </a:p>
          <a:p>
            <a:pPr algn="ctr"/>
            <a:r>
              <a:rPr lang="en-GB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Quality Sciences</a:t>
            </a:r>
          </a:p>
        </p:txBody>
      </p:sp>
      <p:sp>
        <p:nvSpPr>
          <p:cNvPr id="15" name="Tytuł 1">
            <a:extLst>
              <a:ext uri="{FF2B5EF4-FFF2-40B4-BE49-F238E27FC236}">
                <a16:creationId xmlns:a16="http://schemas.microsoft.com/office/drawing/2014/main" id="{3CAA6B9C-F3E6-894C-5F15-E19C273B2807}"/>
              </a:ext>
            </a:extLst>
          </p:cNvPr>
          <p:cNvSpPr txBox="1">
            <a:spLocks/>
          </p:cNvSpPr>
          <p:nvPr/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6857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</a:t>
            </a:r>
            <a:r>
              <a:rPr lang="en-US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Institutes and departments </a:t>
            </a:r>
          </a:p>
        </p:txBody>
      </p:sp>
      <p:grpSp>
        <p:nvGrpSpPr>
          <p:cNvPr id="16" name="Group 5">
            <a:extLst>
              <a:ext uri="{FF2B5EF4-FFF2-40B4-BE49-F238E27FC236}">
                <a16:creationId xmlns:a16="http://schemas.microsoft.com/office/drawing/2014/main" id="{5A4F6994-2364-B01A-2333-B23DB4C4F644}"/>
              </a:ext>
            </a:extLst>
          </p:cNvPr>
          <p:cNvGrpSpPr/>
          <p:nvPr/>
        </p:nvGrpSpPr>
        <p:grpSpPr>
          <a:xfrm>
            <a:off x="952499" y="544282"/>
            <a:ext cx="961748" cy="961748"/>
            <a:chOff x="0" y="0"/>
            <a:chExt cx="6350000" cy="6350000"/>
          </a:xfrm>
          <a:solidFill>
            <a:schemeClr val="accent1"/>
          </a:solidFill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2D28E84F-3136-3829-0394-5C207F5D6911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>
                <a:solidFill>
                  <a:schemeClr val="accent1"/>
                </a:solidFill>
              </a:endParaRPr>
            </a:p>
          </p:txBody>
        </p:sp>
      </p:grpSp>
      <p:sp>
        <p:nvSpPr>
          <p:cNvPr id="5" name="Freeform 4">
            <a:extLst>
              <a:ext uri="{FF2B5EF4-FFF2-40B4-BE49-F238E27FC236}">
                <a16:creationId xmlns:a16="http://schemas.microsoft.com/office/drawing/2014/main" id="{8B3891C3-27B1-F9B5-9E45-0889F7246CD8}"/>
              </a:ext>
            </a:extLst>
          </p:cNvPr>
          <p:cNvSpPr/>
          <p:nvPr/>
        </p:nvSpPr>
        <p:spPr>
          <a:xfrm>
            <a:off x="1012456" y="2168597"/>
            <a:ext cx="5040000" cy="3600000"/>
          </a:xfrm>
          <a:custGeom>
            <a:avLst/>
            <a:gdLst/>
            <a:ahLst/>
            <a:cxnLst/>
            <a:rect l="l" t="t" r="r" b="b"/>
            <a:pathLst>
              <a:path w="5644639" h="5167380">
                <a:moveTo>
                  <a:pt x="5520179" y="59690"/>
                </a:moveTo>
                <a:cubicBezTo>
                  <a:pt x="5555739" y="59690"/>
                  <a:pt x="5584949" y="88900"/>
                  <a:pt x="5584949" y="124460"/>
                </a:cubicBezTo>
                <a:lnTo>
                  <a:pt x="5584949" y="5042920"/>
                </a:lnTo>
                <a:cubicBezTo>
                  <a:pt x="5584949" y="5078480"/>
                  <a:pt x="5555739" y="5107690"/>
                  <a:pt x="5520179" y="5107690"/>
                </a:cubicBezTo>
                <a:lnTo>
                  <a:pt x="124460" y="5107690"/>
                </a:lnTo>
                <a:cubicBezTo>
                  <a:pt x="88900" y="5107690"/>
                  <a:pt x="59690" y="5078480"/>
                  <a:pt x="59690" y="5042920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5520179" y="59690"/>
                </a:lnTo>
                <a:moveTo>
                  <a:pt x="552017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5042920"/>
                </a:lnTo>
                <a:cubicBezTo>
                  <a:pt x="0" y="5111500"/>
                  <a:pt x="55880" y="5167380"/>
                  <a:pt x="124460" y="5167380"/>
                </a:cubicBezTo>
                <a:lnTo>
                  <a:pt x="5520179" y="5167380"/>
                </a:lnTo>
                <a:cubicBezTo>
                  <a:pt x="5588759" y="5167380"/>
                  <a:pt x="5644639" y="5111500"/>
                  <a:pt x="5644639" y="5042920"/>
                </a:cubicBezTo>
                <a:lnTo>
                  <a:pt x="5644639" y="124460"/>
                </a:lnTo>
                <a:cubicBezTo>
                  <a:pt x="5644639" y="55880"/>
                  <a:pt x="5588759" y="0"/>
                  <a:pt x="5520179" y="0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txBody>
          <a:bodyPr anchor="ctr"/>
          <a:lstStyle/>
          <a:p>
            <a:pPr algn="ctr"/>
            <a:r>
              <a:rPr lang="en-GB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Institute of Economics </a:t>
            </a:r>
            <a:br>
              <a:rPr lang="en-GB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Finance</a:t>
            </a:r>
          </a:p>
          <a:p>
            <a:pPr algn="ctr"/>
            <a:endParaRPr lang="en-GB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Department of Economic Policy</a:t>
            </a:r>
          </a:p>
          <a:p>
            <a:pPr algn="ctr"/>
            <a:endParaRPr lang="en-GB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Department of Economy’s Competitiveness</a:t>
            </a:r>
          </a:p>
          <a:p>
            <a:pPr algn="ctr"/>
            <a:endParaRPr lang="en-GB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Department of Finance</a:t>
            </a:r>
          </a:p>
          <a:p>
            <a:pPr algn="ctr"/>
            <a:endParaRPr lang="en-GB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Department of Market and Consumption</a:t>
            </a:r>
          </a:p>
          <a:p>
            <a:pPr algn="ctr"/>
            <a:endParaRPr lang="en-GB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Department of Theory of Economics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9219" y="3178613"/>
            <a:ext cx="5040000" cy="2880000"/>
            <a:chOff x="0" y="0"/>
            <a:chExt cx="6773937" cy="4213903"/>
          </a:xfrm>
          <a:solidFill>
            <a:schemeClr val="accent1"/>
          </a:solidFill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710437" cy="4150403"/>
            </a:xfrm>
            <a:custGeom>
              <a:avLst/>
              <a:gdLst/>
              <a:ahLst/>
              <a:cxnLst/>
              <a:rect l="l" t="t" r="r" b="b"/>
              <a:pathLst>
                <a:path w="6710437" h="4150403">
                  <a:moveTo>
                    <a:pt x="6617727" y="4150403"/>
                  </a:moveTo>
                  <a:lnTo>
                    <a:pt x="92710" y="4150403"/>
                  </a:lnTo>
                  <a:cubicBezTo>
                    <a:pt x="41910" y="4150403"/>
                    <a:pt x="0" y="4108493"/>
                    <a:pt x="0" y="405769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616457" y="0"/>
                  </a:lnTo>
                  <a:cubicBezTo>
                    <a:pt x="6667257" y="0"/>
                    <a:pt x="6709167" y="41910"/>
                    <a:pt x="6709167" y="92710"/>
                  </a:cubicBezTo>
                  <a:lnTo>
                    <a:pt x="6709167" y="4056423"/>
                  </a:lnTo>
                  <a:cubicBezTo>
                    <a:pt x="6710437" y="4108493"/>
                    <a:pt x="6668527" y="4150403"/>
                    <a:pt x="6617727" y="415040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6773938" cy="4213904"/>
            </a:xfrm>
            <a:custGeom>
              <a:avLst/>
              <a:gdLst/>
              <a:ahLst/>
              <a:cxnLst/>
              <a:rect l="l" t="t" r="r" b="b"/>
              <a:pathLst>
                <a:path w="6773938" h="4213904">
                  <a:moveTo>
                    <a:pt x="6649477" y="59690"/>
                  </a:moveTo>
                  <a:cubicBezTo>
                    <a:pt x="6685037" y="59690"/>
                    <a:pt x="6714248" y="88900"/>
                    <a:pt x="6714248" y="124460"/>
                  </a:cubicBezTo>
                  <a:lnTo>
                    <a:pt x="6714248" y="4089443"/>
                  </a:lnTo>
                  <a:cubicBezTo>
                    <a:pt x="6714248" y="4125004"/>
                    <a:pt x="6685037" y="4154213"/>
                    <a:pt x="6649477" y="4154213"/>
                  </a:cubicBezTo>
                  <a:lnTo>
                    <a:pt x="124460" y="4154213"/>
                  </a:lnTo>
                  <a:cubicBezTo>
                    <a:pt x="88900" y="4154213"/>
                    <a:pt x="59690" y="4125004"/>
                    <a:pt x="59690" y="408944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649477" y="59690"/>
                  </a:lnTo>
                  <a:moveTo>
                    <a:pt x="664947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089443"/>
                  </a:lnTo>
                  <a:cubicBezTo>
                    <a:pt x="0" y="4158023"/>
                    <a:pt x="55880" y="4213904"/>
                    <a:pt x="124460" y="4213904"/>
                  </a:cubicBezTo>
                  <a:lnTo>
                    <a:pt x="6649477" y="4213904"/>
                  </a:lnTo>
                  <a:cubicBezTo>
                    <a:pt x="6718057" y="4213904"/>
                    <a:pt x="6773938" y="4158023"/>
                    <a:pt x="6773938" y="4089443"/>
                  </a:cubicBezTo>
                  <a:lnTo>
                    <a:pt x="6773938" y="124460"/>
                  </a:lnTo>
                  <a:cubicBezTo>
                    <a:pt x="6773938" y="55880"/>
                    <a:pt x="6718057" y="0"/>
                    <a:pt x="6649477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478464" y="3178540"/>
            <a:ext cx="5040000" cy="2880000"/>
            <a:chOff x="0" y="0"/>
            <a:chExt cx="7102651" cy="4213903"/>
          </a:xfrm>
          <a:solidFill>
            <a:schemeClr val="accent1"/>
          </a:solidFill>
        </p:grpSpPr>
        <p:sp>
          <p:nvSpPr>
            <p:cNvPr id="10" name="Freeform 10"/>
            <p:cNvSpPr/>
            <p:nvPr/>
          </p:nvSpPr>
          <p:spPr>
            <a:xfrm>
              <a:off x="31750" y="31750"/>
              <a:ext cx="7039150" cy="4150403"/>
            </a:xfrm>
            <a:custGeom>
              <a:avLst/>
              <a:gdLst/>
              <a:ahLst/>
              <a:cxnLst/>
              <a:rect l="l" t="t" r="r" b="b"/>
              <a:pathLst>
                <a:path w="7039150" h="4150403">
                  <a:moveTo>
                    <a:pt x="6946440" y="4150403"/>
                  </a:moveTo>
                  <a:lnTo>
                    <a:pt x="92710" y="4150403"/>
                  </a:lnTo>
                  <a:cubicBezTo>
                    <a:pt x="41910" y="4150403"/>
                    <a:pt x="0" y="4108493"/>
                    <a:pt x="0" y="405769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945171" y="0"/>
                  </a:lnTo>
                  <a:cubicBezTo>
                    <a:pt x="6995971" y="0"/>
                    <a:pt x="7037880" y="41910"/>
                    <a:pt x="7037880" y="92710"/>
                  </a:cubicBezTo>
                  <a:lnTo>
                    <a:pt x="7037880" y="4056423"/>
                  </a:lnTo>
                  <a:cubicBezTo>
                    <a:pt x="7039150" y="4108493"/>
                    <a:pt x="6997240" y="4150403"/>
                    <a:pt x="6946440" y="415040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7102651" cy="4213904"/>
            </a:xfrm>
            <a:custGeom>
              <a:avLst/>
              <a:gdLst/>
              <a:ahLst/>
              <a:cxnLst/>
              <a:rect l="l" t="t" r="r" b="b"/>
              <a:pathLst>
                <a:path w="7102651" h="4213904">
                  <a:moveTo>
                    <a:pt x="6978190" y="59690"/>
                  </a:moveTo>
                  <a:cubicBezTo>
                    <a:pt x="7013750" y="59690"/>
                    <a:pt x="7042961" y="88900"/>
                    <a:pt x="7042961" y="124460"/>
                  </a:cubicBezTo>
                  <a:lnTo>
                    <a:pt x="7042961" y="4089443"/>
                  </a:lnTo>
                  <a:cubicBezTo>
                    <a:pt x="7042961" y="4125004"/>
                    <a:pt x="7013750" y="4154213"/>
                    <a:pt x="6978190" y="4154213"/>
                  </a:cubicBezTo>
                  <a:lnTo>
                    <a:pt x="124460" y="4154213"/>
                  </a:lnTo>
                  <a:cubicBezTo>
                    <a:pt x="88900" y="4154213"/>
                    <a:pt x="59690" y="4125004"/>
                    <a:pt x="59690" y="408944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978190" y="59690"/>
                  </a:lnTo>
                  <a:moveTo>
                    <a:pt x="697819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089443"/>
                  </a:lnTo>
                  <a:cubicBezTo>
                    <a:pt x="0" y="4158023"/>
                    <a:pt x="55880" y="4213904"/>
                    <a:pt x="124460" y="4213904"/>
                  </a:cubicBezTo>
                  <a:lnTo>
                    <a:pt x="6978190" y="4213904"/>
                  </a:lnTo>
                  <a:cubicBezTo>
                    <a:pt x="7046771" y="4213904"/>
                    <a:pt x="7102651" y="4158023"/>
                    <a:pt x="7102651" y="4089443"/>
                  </a:cubicBezTo>
                  <a:lnTo>
                    <a:pt x="7102651" y="124460"/>
                  </a:lnTo>
                  <a:cubicBezTo>
                    <a:pt x="7102651" y="55880"/>
                    <a:pt x="7046771" y="0"/>
                    <a:pt x="697819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575323" y="4334378"/>
            <a:ext cx="3543475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99"/>
              </a:lnSpc>
            </a:pPr>
            <a:r>
              <a:rPr lang="en-US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Academic year 2023/2024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49543" y="4931918"/>
            <a:ext cx="3739352" cy="8183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600" dirty="0">
                <a:solidFill>
                  <a:srgbClr val="FFFFFF">
                    <a:alpha val="8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Around 2,100 students</a:t>
            </a:r>
          </a:p>
          <a:p>
            <a:pPr algn="ctr">
              <a:lnSpc>
                <a:spcPts val="2239"/>
              </a:lnSpc>
            </a:pPr>
            <a:r>
              <a:rPr lang="en-US" sz="1600" dirty="0">
                <a:solidFill>
                  <a:srgbClr val="FFFFFF">
                    <a:alpha val="8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More than 120 academic teachers and administrative staff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521388" y="4334378"/>
            <a:ext cx="3500898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99"/>
              </a:lnSpc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Academic year 2022/2023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532894" y="4655377"/>
            <a:ext cx="4944171" cy="13217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46"/>
              </a:lnSpc>
            </a:pPr>
            <a:r>
              <a:rPr lang="en-US" sz="1600" dirty="0">
                <a:solidFill>
                  <a:srgbClr val="FFFFFF">
                    <a:alpha val="8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Nearly 550 graduates including </a:t>
            </a:r>
            <a:br>
              <a:rPr lang="en-US" sz="1600" dirty="0">
                <a:solidFill>
                  <a:srgbClr val="FFFFFF">
                    <a:alpha val="8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>
                <a:solidFill>
                  <a:srgbClr val="FFFFFF">
                    <a:alpha val="8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first graduates of a Master's degree </a:t>
            </a:r>
          </a:p>
          <a:p>
            <a:pPr algn="ctr">
              <a:lnSpc>
                <a:spcPts val="2146"/>
              </a:lnSpc>
            </a:pPr>
            <a:r>
              <a:rPr lang="en-US" sz="1600" dirty="0">
                <a:solidFill>
                  <a:srgbClr val="FFFFFF">
                    <a:alpha val="8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Logistics with a double diploma under </a:t>
            </a:r>
            <a:br>
              <a:rPr lang="en-US" sz="1600" dirty="0">
                <a:solidFill>
                  <a:srgbClr val="FFFFFF">
                    <a:alpha val="8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>
                <a:solidFill>
                  <a:srgbClr val="FFFFFF">
                    <a:alpha val="8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agreement with Instituto </a:t>
            </a:r>
            <a:r>
              <a:rPr lang="en-US" sz="1600" dirty="0" err="1">
                <a:solidFill>
                  <a:srgbClr val="FFFFFF">
                    <a:alpha val="8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Politécnico</a:t>
            </a:r>
            <a:r>
              <a:rPr lang="en-US" sz="1600" dirty="0">
                <a:solidFill>
                  <a:srgbClr val="FFFFFF">
                    <a:alpha val="8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n-US" sz="1600" dirty="0" err="1">
                <a:solidFill>
                  <a:srgbClr val="FFFFFF">
                    <a:alpha val="8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Setúbal</a:t>
            </a:r>
            <a:r>
              <a:rPr lang="en-US" sz="1600" dirty="0">
                <a:solidFill>
                  <a:srgbClr val="FFFFFF">
                    <a:alpha val="8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(Portugal)</a:t>
            </a:r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C1D69B1C-D2DD-3832-E7E2-FA2939A40318}"/>
              </a:ext>
            </a:extLst>
          </p:cNvPr>
          <p:cNvSpPr txBox="1">
            <a:spLocks/>
          </p:cNvSpPr>
          <p:nvPr/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6857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</a:t>
            </a:r>
            <a:r>
              <a:rPr lang="en-US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Faculty in numbers </a:t>
            </a:r>
          </a:p>
        </p:txBody>
      </p:sp>
      <p:grpSp>
        <p:nvGrpSpPr>
          <p:cNvPr id="20" name="Group 5">
            <a:extLst>
              <a:ext uri="{FF2B5EF4-FFF2-40B4-BE49-F238E27FC236}">
                <a16:creationId xmlns:a16="http://schemas.microsoft.com/office/drawing/2014/main" id="{41D6067B-F73A-6448-CC47-7A3120B99839}"/>
              </a:ext>
            </a:extLst>
          </p:cNvPr>
          <p:cNvGrpSpPr/>
          <p:nvPr/>
        </p:nvGrpSpPr>
        <p:grpSpPr>
          <a:xfrm>
            <a:off x="952499" y="544282"/>
            <a:ext cx="961748" cy="961748"/>
            <a:chOff x="0" y="0"/>
            <a:chExt cx="6350000" cy="6350000"/>
          </a:xfrm>
          <a:solidFill>
            <a:schemeClr val="accent1"/>
          </a:solidFill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F1AE0216-A3F0-C063-B662-A802CECF83E4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>
                <a:solidFill>
                  <a:schemeClr val="accent1"/>
                </a:solidFill>
              </a:endParaRPr>
            </a:p>
          </p:txBody>
        </p:sp>
      </p:grpSp>
      <p:pic>
        <p:nvPicPr>
          <p:cNvPr id="23" name="Obraz 22" descr="Obraz zawierający na wolnym powietrzu, ubrania, osoba, marynarka&#10;&#10;Opis wygenerowany automatycznie">
            <a:extLst>
              <a:ext uri="{FF2B5EF4-FFF2-40B4-BE49-F238E27FC236}">
                <a16:creationId xmlns:a16="http://schemas.microsoft.com/office/drawing/2014/main" id="{4CF3AF11-D96F-8171-6BA2-87371106620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905" y="1662332"/>
            <a:ext cx="2469600" cy="2469600"/>
          </a:xfrm>
          <a:prstGeom prst="round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7801874" y="1661777"/>
            <a:ext cx="2470217" cy="2470711"/>
            <a:chOff x="55968" y="0"/>
            <a:chExt cx="6350000" cy="6351270"/>
          </a:xfrm>
        </p:grpSpPr>
        <p:sp>
          <p:nvSpPr>
            <p:cNvPr id="8" name="Freeform 8"/>
            <p:cNvSpPr/>
            <p:nvPr/>
          </p:nvSpPr>
          <p:spPr>
            <a:xfrm>
              <a:off x="55968" y="0"/>
              <a:ext cx="6350000" cy="6351270"/>
            </a:xfrm>
            <a:prstGeom prst="roundRect">
              <a:avLst/>
            </a:prstGeom>
            <a:blipFill>
              <a:blip r:embed="rId3"/>
              <a:stretch>
                <a:fillRect l="-25015" r="-25015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85964" y="0"/>
            <a:ext cx="4106036" cy="3987181"/>
            <a:chOff x="0" y="0"/>
            <a:chExt cx="2246840" cy="2181801"/>
          </a:xfrm>
          <a:solidFill>
            <a:schemeClr val="accent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246840" cy="2181801"/>
            </a:xfrm>
            <a:custGeom>
              <a:avLst/>
              <a:gdLst/>
              <a:ahLst/>
              <a:cxnLst/>
              <a:rect l="l" t="t" r="r" b="b"/>
              <a:pathLst>
                <a:path w="2246840" h="2181801">
                  <a:moveTo>
                    <a:pt x="0" y="0"/>
                  </a:moveTo>
                  <a:lnTo>
                    <a:pt x="2246840" y="0"/>
                  </a:lnTo>
                  <a:lnTo>
                    <a:pt x="2246840" y="2181801"/>
                  </a:lnTo>
                  <a:lnTo>
                    <a:pt x="0" y="2181801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742995" y="786692"/>
            <a:ext cx="4903312" cy="4903312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25015" r="-25015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2" name="Group 6">
            <a:extLst>
              <a:ext uri="{FF2B5EF4-FFF2-40B4-BE49-F238E27FC236}">
                <a16:creationId xmlns:a16="http://schemas.microsoft.com/office/drawing/2014/main" id="{6A95A89C-F2B7-A397-424E-8322F7BB1093}"/>
              </a:ext>
            </a:extLst>
          </p:cNvPr>
          <p:cNvGrpSpPr/>
          <p:nvPr/>
        </p:nvGrpSpPr>
        <p:grpSpPr>
          <a:xfrm>
            <a:off x="6319437" y="5001275"/>
            <a:ext cx="1070033" cy="1070033"/>
            <a:chOff x="0" y="0"/>
            <a:chExt cx="6350000" cy="6350000"/>
          </a:xfrm>
          <a:solidFill>
            <a:schemeClr val="accent1"/>
          </a:solidFill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1BAED4E-DD03-56D4-C1E1-F130AF71610E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4" name="Tytuł 1">
            <a:extLst>
              <a:ext uri="{FF2B5EF4-FFF2-40B4-BE49-F238E27FC236}">
                <a16:creationId xmlns:a16="http://schemas.microsoft.com/office/drawing/2014/main" id="{ED26DA9B-9FB8-D222-E0FE-79E0B19F217C}"/>
              </a:ext>
            </a:extLst>
          </p:cNvPr>
          <p:cNvSpPr txBox="1">
            <a:spLocks/>
          </p:cNvSpPr>
          <p:nvPr/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6857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</a:t>
            </a:r>
            <a:r>
              <a:rPr lang="en-US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Our offer</a:t>
            </a:r>
          </a:p>
        </p:txBody>
      </p:sp>
      <p:grpSp>
        <p:nvGrpSpPr>
          <p:cNvPr id="15" name="Group 5">
            <a:extLst>
              <a:ext uri="{FF2B5EF4-FFF2-40B4-BE49-F238E27FC236}">
                <a16:creationId xmlns:a16="http://schemas.microsoft.com/office/drawing/2014/main" id="{A8924A7A-F0C9-92D1-FDCD-C0C288F9947A}"/>
              </a:ext>
            </a:extLst>
          </p:cNvPr>
          <p:cNvGrpSpPr/>
          <p:nvPr/>
        </p:nvGrpSpPr>
        <p:grpSpPr>
          <a:xfrm>
            <a:off x="952499" y="544282"/>
            <a:ext cx="961748" cy="961748"/>
            <a:chOff x="0" y="0"/>
            <a:chExt cx="6350000" cy="6350000"/>
          </a:xfrm>
          <a:solidFill>
            <a:schemeClr val="accent1"/>
          </a:solidFill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B0DB1E60-BC79-CBA1-99E0-6F8623E1CCD3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>
                <a:solidFill>
                  <a:schemeClr val="accent1"/>
                </a:solidFill>
              </a:endParaRPr>
            </a:p>
          </p:txBody>
        </p:sp>
      </p:grp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FB9736B-6DCB-42DA-AE6A-0DFB097A378E}"/>
              </a:ext>
            </a:extLst>
          </p:cNvPr>
          <p:cNvSpPr txBox="1"/>
          <p:nvPr/>
        </p:nvSpPr>
        <p:spPr>
          <a:xfrm>
            <a:off x="729342" y="1927435"/>
            <a:ext cx="5467959" cy="2169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GB" sz="20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Undergraduate degree programs: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Bachelor in Economics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Bachelor in Logistics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Bachelor in Management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Engineer in Management and Production Engineering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B2749-C467-E9BE-C06F-ADF9EA5D9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77B5DE1-F3DB-A1D4-2C55-E088113CFFB7}"/>
              </a:ext>
            </a:extLst>
          </p:cNvPr>
          <p:cNvGrpSpPr/>
          <p:nvPr/>
        </p:nvGrpSpPr>
        <p:grpSpPr>
          <a:xfrm>
            <a:off x="8085964" y="0"/>
            <a:ext cx="4106036" cy="3987181"/>
            <a:chOff x="0" y="0"/>
            <a:chExt cx="2246840" cy="2181801"/>
          </a:xfrm>
          <a:solidFill>
            <a:schemeClr val="accent1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BA57D4E-4A54-DEF4-C245-B73C816DE74F}"/>
                </a:ext>
              </a:extLst>
            </p:cNvPr>
            <p:cNvSpPr/>
            <p:nvPr/>
          </p:nvSpPr>
          <p:spPr>
            <a:xfrm>
              <a:off x="0" y="0"/>
              <a:ext cx="2246840" cy="2181801"/>
            </a:xfrm>
            <a:custGeom>
              <a:avLst/>
              <a:gdLst/>
              <a:ahLst/>
              <a:cxnLst/>
              <a:rect l="l" t="t" r="r" b="b"/>
              <a:pathLst>
                <a:path w="2246840" h="2181801">
                  <a:moveTo>
                    <a:pt x="0" y="0"/>
                  </a:moveTo>
                  <a:lnTo>
                    <a:pt x="2246840" y="0"/>
                  </a:lnTo>
                  <a:lnTo>
                    <a:pt x="2246840" y="2181801"/>
                  </a:lnTo>
                  <a:lnTo>
                    <a:pt x="0" y="2181801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E3589CC9-7047-47CD-87CC-5A29AA24D83F}"/>
              </a:ext>
            </a:extLst>
          </p:cNvPr>
          <p:cNvGrpSpPr/>
          <p:nvPr/>
        </p:nvGrpSpPr>
        <p:grpSpPr>
          <a:xfrm>
            <a:off x="6742995" y="786692"/>
            <a:ext cx="4903312" cy="4903312"/>
            <a:chOff x="0" y="0"/>
            <a:chExt cx="6350000" cy="635000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93B74493-B78D-08CC-3A31-5B04DFD6024C}"/>
                </a:ext>
              </a:extLst>
            </p:cNvPr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25015" r="-25015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2" name="Group 6">
            <a:extLst>
              <a:ext uri="{FF2B5EF4-FFF2-40B4-BE49-F238E27FC236}">
                <a16:creationId xmlns:a16="http://schemas.microsoft.com/office/drawing/2014/main" id="{F57E2B05-4E6A-F18B-E820-E5BE3B83F250}"/>
              </a:ext>
            </a:extLst>
          </p:cNvPr>
          <p:cNvGrpSpPr/>
          <p:nvPr/>
        </p:nvGrpSpPr>
        <p:grpSpPr>
          <a:xfrm>
            <a:off x="6319437" y="5001275"/>
            <a:ext cx="1070033" cy="1070033"/>
            <a:chOff x="0" y="0"/>
            <a:chExt cx="6350000" cy="6350000"/>
          </a:xfrm>
          <a:solidFill>
            <a:schemeClr val="accent1"/>
          </a:solidFill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53D83EA0-98EC-2BC8-3A4A-9FFCB85D4ED6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4" name="Tytuł 1">
            <a:extLst>
              <a:ext uri="{FF2B5EF4-FFF2-40B4-BE49-F238E27FC236}">
                <a16:creationId xmlns:a16="http://schemas.microsoft.com/office/drawing/2014/main" id="{276588B2-DC4B-6383-B53A-98C085FD2F8F}"/>
              </a:ext>
            </a:extLst>
          </p:cNvPr>
          <p:cNvSpPr txBox="1">
            <a:spLocks/>
          </p:cNvSpPr>
          <p:nvPr/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6857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</a:t>
            </a:r>
            <a:r>
              <a:rPr lang="en-US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Our offer</a:t>
            </a:r>
          </a:p>
        </p:txBody>
      </p:sp>
      <p:grpSp>
        <p:nvGrpSpPr>
          <p:cNvPr id="15" name="Group 5">
            <a:extLst>
              <a:ext uri="{FF2B5EF4-FFF2-40B4-BE49-F238E27FC236}">
                <a16:creationId xmlns:a16="http://schemas.microsoft.com/office/drawing/2014/main" id="{22FD2000-7658-67FA-85CD-B490DC7AB8C9}"/>
              </a:ext>
            </a:extLst>
          </p:cNvPr>
          <p:cNvGrpSpPr/>
          <p:nvPr/>
        </p:nvGrpSpPr>
        <p:grpSpPr>
          <a:xfrm>
            <a:off x="952499" y="544282"/>
            <a:ext cx="961748" cy="961748"/>
            <a:chOff x="0" y="0"/>
            <a:chExt cx="6350000" cy="6350000"/>
          </a:xfrm>
          <a:solidFill>
            <a:schemeClr val="accent1"/>
          </a:solidFill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AFF2F8AA-930D-ED8F-B7F0-C4BBEE1DEE55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>
                <a:solidFill>
                  <a:schemeClr val="accent1"/>
                </a:solidFill>
              </a:endParaRPr>
            </a:p>
          </p:txBody>
        </p:sp>
      </p:grp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9BD887F-46F3-5697-5B1E-ED4812ACED29}"/>
              </a:ext>
            </a:extLst>
          </p:cNvPr>
          <p:cNvSpPr txBox="1"/>
          <p:nvPr/>
        </p:nvSpPr>
        <p:spPr>
          <a:xfrm>
            <a:off x="729342" y="1927444"/>
            <a:ext cx="5467959" cy="390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GB" sz="20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Master’s degree programs: 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Master in Economics: </a:t>
            </a:r>
            <a:b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(1) Managerial Economics and Business 	Consulting; </a:t>
            </a:r>
            <a:b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(2) Finance, Banking and Insurance; </a:t>
            </a:r>
            <a:b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(3) E-commerce and Services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Master in Management: </a:t>
            </a:r>
            <a:b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(1) Logistics; </a:t>
            </a:r>
            <a:b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(2) Marketing and Product Management; </a:t>
            </a:r>
            <a:b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(3) Accounting and Financial Management; </a:t>
            </a:r>
            <a:b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(4) Investment and Property Management</a:t>
            </a:r>
          </a:p>
        </p:txBody>
      </p:sp>
    </p:spTree>
    <p:extLst>
      <p:ext uri="{BB962C8B-B14F-4D97-AF65-F5344CB8AC3E}">
        <p14:creationId xmlns:p14="http://schemas.microsoft.com/office/powerpoint/2010/main" val="3205057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4FEC5539-7EEF-4F21-532F-4C3C25C3C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246037"/>
            <a:ext cx="10515600" cy="2270051"/>
          </a:xfrm>
        </p:spPr>
        <p:txBody>
          <a:bodyPr/>
          <a:lstStyle/>
          <a:p>
            <a:r>
              <a:rPr lang="en-GB" dirty="0"/>
              <a:t>Location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9AB13EE-F00E-8FAC-DFF7-D1374EAEF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736570"/>
            <a:ext cx="10515600" cy="1500187"/>
          </a:xfrm>
        </p:spPr>
        <p:txBody>
          <a:bodyPr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74390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B2700-7214-D90A-A41D-DCC14ACF7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A143B40-C6B2-43B8-4432-499D59A6C97C}"/>
              </a:ext>
            </a:extLst>
          </p:cNvPr>
          <p:cNvGrpSpPr/>
          <p:nvPr/>
        </p:nvGrpSpPr>
        <p:grpSpPr>
          <a:xfrm>
            <a:off x="8085964" y="0"/>
            <a:ext cx="4106036" cy="3987181"/>
            <a:chOff x="0" y="0"/>
            <a:chExt cx="2246840" cy="2181801"/>
          </a:xfrm>
          <a:solidFill>
            <a:schemeClr val="accent1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CCBCE83-129B-1388-9C6E-8F72F3AE5FFC}"/>
                </a:ext>
              </a:extLst>
            </p:cNvPr>
            <p:cNvSpPr/>
            <p:nvPr/>
          </p:nvSpPr>
          <p:spPr>
            <a:xfrm>
              <a:off x="0" y="0"/>
              <a:ext cx="2246840" cy="2181801"/>
            </a:xfrm>
            <a:custGeom>
              <a:avLst/>
              <a:gdLst/>
              <a:ahLst/>
              <a:cxnLst/>
              <a:rect l="l" t="t" r="r" b="b"/>
              <a:pathLst>
                <a:path w="2246840" h="2181801">
                  <a:moveTo>
                    <a:pt x="0" y="0"/>
                  </a:moveTo>
                  <a:lnTo>
                    <a:pt x="2246840" y="0"/>
                  </a:lnTo>
                  <a:lnTo>
                    <a:pt x="2246840" y="2181801"/>
                  </a:lnTo>
                  <a:lnTo>
                    <a:pt x="0" y="2181801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D01886B7-6589-659D-09E9-199B24403676}"/>
              </a:ext>
            </a:extLst>
          </p:cNvPr>
          <p:cNvGrpSpPr/>
          <p:nvPr/>
        </p:nvGrpSpPr>
        <p:grpSpPr>
          <a:xfrm>
            <a:off x="6742995" y="786692"/>
            <a:ext cx="4903312" cy="4903312"/>
            <a:chOff x="0" y="0"/>
            <a:chExt cx="6350000" cy="635000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F5D3F81F-CB41-C521-9BA1-A7A724E8B88F}"/>
                </a:ext>
              </a:extLst>
            </p:cNvPr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25015" r="-25015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2" name="Group 6">
            <a:extLst>
              <a:ext uri="{FF2B5EF4-FFF2-40B4-BE49-F238E27FC236}">
                <a16:creationId xmlns:a16="http://schemas.microsoft.com/office/drawing/2014/main" id="{86A0D483-2562-4A79-94C6-78796A76CF18}"/>
              </a:ext>
            </a:extLst>
          </p:cNvPr>
          <p:cNvGrpSpPr/>
          <p:nvPr/>
        </p:nvGrpSpPr>
        <p:grpSpPr>
          <a:xfrm>
            <a:off x="6319437" y="5001275"/>
            <a:ext cx="1070033" cy="1070033"/>
            <a:chOff x="0" y="0"/>
            <a:chExt cx="6350000" cy="6350000"/>
          </a:xfrm>
          <a:solidFill>
            <a:schemeClr val="accent1"/>
          </a:solidFill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41FEFE34-74D0-9E62-413F-56335F2C138E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4" name="Tytuł 1">
            <a:extLst>
              <a:ext uri="{FF2B5EF4-FFF2-40B4-BE49-F238E27FC236}">
                <a16:creationId xmlns:a16="http://schemas.microsoft.com/office/drawing/2014/main" id="{CE346D6C-6371-E34C-7860-3DBCF78AFFA7}"/>
              </a:ext>
            </a:extLst>
          </p:cNvPr>
          <p:cNvSpPr txBox="1">
            <a:spLocks/>
          </p:cNvSpPr>
          <p:nvPr/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6857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</a:t>
            </a:r>
            <a:r>
              <a:rPr lang="en-US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Our offer</a:t>
            </a:r>
          </a:p>
        </p:txBody>
      </p:sp>
      <p:grpSp>
        <p:nvGrpSpPr>
          <p:cNvPr id="15" name="Group 5">
            <a:extLst>
              <a:ext uri="{FF2B5EF4-FFF2-40B4-BE49-F238E27FC236}">
                <a16:creationId xmlns:a16="http://schemas.microsoft.com/office/drawing/2014/main" id="{953E2854-79CA-0031-6436-03EF76CD041A}"/>
              </a:ext>
            </a:extLst>
          </p:cNvPr>
          <p:cNvGrpSpPr/>
          <p:nvPr/>
        </p:nvGrpSpPr>
        <p:grpSpPr>
          <a:xfrm>
            <a:off x="952499" y="544282"/>
            <a:ext cx="961748" cy="961748"/>
            <a:chOff x="0" y="0"/>
            <a:chExt cx="6350000" cy="6350000"/>
          </a:xfrm>
          <a:solidFill>
            <a:schemeClr val="accent1"/>
          </a:solidFill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01C3205C-BCDB-2F63-0882-E4DFFC243B9E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>
                <a:solidFill>
                  <a:schemeClr val="accent1"/>
                </a:solidFill>
              </a:endParaRPr>
            </a:p>
          </p:txBody>
        </p:sp>
      </p:grp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8128034-5D16-0436-5D3D-9E88E18A3396}"/>
              </a:ext>
            </a:extLst>
          </p:cNvPr>
          <p:cNvSpPr txBox="1"/>
          <p:nvPr/>
        </p:nvSpPr>
        <p:spPr>
          <a:xfrm>
            <a:off x="729342" y="1926772"/>
            <a:ext cx="5467959" cy="3916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GB" sz="20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Other postgraduate programs: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Master of Business Administration (MBA)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Accounting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Audit and Internal Control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Economics – Budgetary Accounting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Human Resources Management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Management and Marketing in Education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Managerial Coaching</a:t>
            </a:r>
          </a:p>
          <a:p>
            <a:endParaRPr lang="en-GB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GB" sz="16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Faculty participates in </a:t>
            </a:r>
            <a:br>
              <a:rPr lang="en-GB" sz="16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16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Doctoral School of </a:t>
            </a:r>
            <a:br>
              <a:rPr lang="en-GB" sz="16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16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University of Warmia and Mazury in Olsztyn</a:t>
            </a:r>
          </a:p>
        </p:txBody>
      </p:sp>
    </p:spTree>
    <p:extLst>
      <p:ext uri="{BB962C8B-B14F-4D97-AF65-F5344CB8AC3E}">
        <p14:creationId xmlns:p14="http://schemas.microsoft.com/office/powerpoint/2010/main" val="39358213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F0E83CA9-DF43-98F7-B065-A7D48A8485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618169"/>
              </p:ext>
            </p:extLst>
          </p:nvPr>
        </p:nvGraphicFramePr>
        <p:xfrm>
          <a:off x="627572" y="327781"/>
          <a:ext cx="10936856" cy="5692506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562408">
                  <a:extLst>
                    <a:ext uri="{9D8B030D-6E8A-4147-A177-3AD203B41FA5}">
                      <a16:colId xmlns:a16="http://schemas.microsoft.com/office/drawing/2014/main" val="1863850518"/>
                    </a:ext>
                  </a:extLst>
                </a:gridCol>
                <a:gridCol w="1562408">
                  <a:extLst>
                    <a:ext uri="{9D8B030D-6E8A-4147-A177-3AD203B41FA5}">
                      <a16:colId xmlns:a16="http://schemas.microsoft.com/office/drawing/2014/main" val="1570714930"/>
                    </a:ext>
                  </a:extLst>
                </a:gridCol>
                <a:gridCol w="1562408">
                  <a:extLst>
                    <a:ext uri="{9D8B030D-6E8A-4147-A177-3AD203B41FA5}">
                      <a16:colId xmlns:a16="http://schemas.microsoft.com/office/drawing/2014/main" val="3991169140"/>
                    </a:ext>
                  </a:extLst>
                </a:gridCol>
                <a:gridCol w="1562408">
                  <a:extLst>
                    <a:ext uri="{9D8B030D-6E8A-4147-A177-3AD203B41FA5}">
                      <a16:colId xmlns:a16="http://schemas.microsoft.com/office/drawing/2014/main" val="725967178"/>
                    </a:ext>
                  </a:extLst>
                </a:gridCol>
                <a:gridCol w="1562408">
                  <a:extLst>
                    <a:ext uri="{9D8B030D-6E8A-4147-A177-3AD203B41FA5}">
                      <a16:colId xmlns:a16="http://schemas.microsoft.com/office/drawing/2014/main" val="432107149"/>
                    </a:ext>
                  </a:extLst>
                </a:gridCol>
                <a:gridCol w="1562408">
                  <a:extLst>
                    <a:ext uri="{9D8B030D-6E8A-4147-A177-3AD203B41FA5}">
                      <a16:colId xmlns:a16="http://schemas.microsoft.com/office/drawing/2014/main" val="2216193241"/>
                    </a:ext>
                  </a:extLst>
                </a:gridCol>
                <a:gridCol w="1562408">
                  <a:extLst>
                    <a:ext uri="{9D8B030D-6E8A-4147-A177-3AD203B41FA5}">
                      <a16:colId xmlns:a16="http://schemas.microsoft.com/office/drawing/2014/main" val="193062922"/>
                    </a:ext>
                  </a:extLst>
                </a:gridCol>
              </a:tblGrid>
              <a:tr h="811591">
                <a:tc gridSpan="7">
                  <a:txBody>
                    <a:bodyPr/>
                    <a:lstStyle/>
                    <a:p>
                      <a:pPr algn="ctr"/>
                      <a:r>
                        <a:rPr lang="en-GB" sz="3300" noProof="0" dirty="0">
                          <a:solidFill>
                            <a:schemeClr val="accent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Erasmus+ courses*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200" noProof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5738269"/>
                  </a:ext>
                </a:extLst>
              </a:tr>
              <a:tr h="811591"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Foreign investment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Economic history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History of economic thought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IT in management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Managerial decisions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Production logistics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Storage </a:t>
                      </a:r>
                      <a:br>
                        <a:rPr lang="en-GB" sz="1200" noProof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r>
                        <a:rPr lang="en-GB" sz="1200" noProof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and transport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9280880"/>
                  </a:ext>
                </a:extLst>
              </a:tr>
              <a:tr h="811591"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Financial markets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Entrepreneurship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Innovativeness of enterprises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Operational research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Methods of organization and management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Public finance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Strategic management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4686988"/>
                  </a:ext>
                </a:extLst>
              </a:tr>
              <a:tr h="811591"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Corporate finance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European economic integration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Investment project evaluation methods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Macroeconomics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Microeconomics of competitiveness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Social policy</a:t>
                      </a: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GB" sz="1200" noProof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*for information on currently running courses please contact </a:t>
                      </a:r>
                      <a:r>
                        <a:rPr lang="en-GB" sz="1200" noProof="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erasmus.wne</a:t>
                      </a:r>
                      <a:br>
                        <a:rPr lang="en-GB" sz="1200" noProof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r>
                        <a:rPr lang="en-GB" sz="1200" noProof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@</a:t>
                      </a:r>
                      <a:r>
                        <a:rPr lang="en-GB" sz="1200" noProof="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uwm.edu.pl</a:t>
                      </a:r>
                      <a:r>
                        <a:rPr lang="en-GB" sz="1200" noProof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7385675"/>
                  </a:ext>
                </a:extLst>
              </a:tr>
              <a:tr h="811591"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Corporate social responsibility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Finance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International enterprise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Management accounting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Negotiations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Risk analysis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5267892"/>
                  </a:ext>
                </a:extLst>
              </a:tr>
              <a:tr h="811591"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Economic Policy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Logistics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International marketing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Mathematical statistics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Process management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Sales techniques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8520816"/>
                  </a:ext>
                </a:extLst>
              </a:tr>
              <a:tr h="811591"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Econometrics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Logistics consumer service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IT in logistics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Management concepts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Transport economics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Statistics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31364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62587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0" y="-9689"/>
            <a:ext cx="12192000" cy="3539707"/>
          </a:xfrm>
          <a:custGeom>
            <a:avLst/>
            <a:gdLst/>
            <a:ahLst/>
            <a:cxnLst/>
            <a:rect l="l" t="t" r="r" b="b"/>
            <a:pathLst>
              <a:path w="18288000" h="5309561">
                <a:moveTo>
                  <a:pt x="0" y="0"/>
                </a:moveTo>
                <a:lnTo>
                  <a:pt x="18288000" y="0"/>
                </a:lnTo>
                <a:lnTo>
                  <a:pt x="18288000" y="5309561"/>
                </a:lnTo>
                <a:lnTo>
                  <a:pt x="0" y="530956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pl-PL"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907121" y="2244866"/>
            <a:ext cx="4205938" cy="788664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867"/>
              </a:lnSpc>
            </a:pPr>
            <a:endParaRPr sz="105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2945165" y="3733048"/>
            <a:ext cx="1060778" cy="762752"/>
          </a:xfrm>
          <a:custGeom>
            <a:avLst/>
            <a:gdLst/>
            <a:ahLst/>
            <a:cxnLst/>
            <a:rect l="l" t="t" r="r" b="b"/>
            <a:pathLst>
              <a:path w="2359716" h="1698996">
                <a:moveTo>
                  <a:pt x="0" y="0"/>
                </a:moveTo>
                <a:lnTo>
                  <a:pt x="2359716" y="0"/>
                </a:lnTo>
                <a:lnTo>
                  <a:pt x="2359716" y="1698996"/>
                </a:lnTo>
                <a:lnTo>
                  <a:pt x="0" y="1698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100845" y="679360"/>
            <a:ext cx="9765172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9"/>
              </a:lnSpc>
            </a:pPr>
            <a:r>
              <a:rPr lang="en-US" sz="24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ERASMUS+</a:t>
            </a:r>
          </a:p>
          <a:p>
            <a:pPr algn="ctr">
              <a:lnSpc>
                <a:spcPts val="3649"/>
              </a:lnSpc>
            </a:pPr>
            <a:r>
              <a:rPr lang="en-US" sz="24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cooperate with many universities </a:t>
            </a:r>
            <a:br>
              <a:rPr lang="en-US" sz="24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would like to extend our cooperation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66516" y="4995681"/>
            <a:ext cx="4618073" cy="1089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Erasmus+ coordinator</a:t>
            </a:r>
          </a:p>
          <a:p>
            <a:pPr algn="ctr">
              <a:lnSpc>
                <a:spcPts val="2239"/>
              </a:lnSpc>
            </a:pP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(incoming and outgoing students/faculty/staff, </a:t>
            </a:r>
            <a:b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bilateral agreements)</a:t>
            </a:r>
          </a:p>
          <a:p>
            <a:pPr algn="ctr">
              <a:lnSpc>
                <a:spcPts val="2239"/>
              </a:lnSpc>
            </a:pP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e-mail: </a:t>
            </a:r>
            <a:r>
              <a:rPr lang="en-US" sz="1200" u="sng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 tooltip="mailto:erasmus.wne@uwm.edu.pl"/>
              </a:rPr>
              <a:t>erasmus.wne@uwm.edu.pl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584574" y="4995681"/>
            <a:ext cx="4263745" cy="1089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Erasmus+ coordinator </a:t>
            </a:r>
          </a:p>
          <a:p>
            <a:pPr algn="ctr">
              <a:lnSpc>
                <a:spcPts val="2239"/>
              </a:lnSpc>
            </a:pP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(training, promotion)</a:t>
            </a:r>
          </a:p>
          <a:p>
            <a:pPr algn="ctr">
              <a:lnSpc>
                <a:spcPts val="2239"/>
              </a:lnSpc>
            </a:pP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e-mail: </a:t>
            </a:r>
            <a:r>
              <a:rPr lang="en-US" sz="1200" u="sng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5" tooltip="mailto:anna.wichowska@uwm.edu.pl"/>
              </a:rPr>
              <a:t>anna.wichowska@uwm.edu.pl</a:t>
            </a:r>
          </a:p>
          <a:p>
            <a:pPr algn="ctr">
              <a:lnSpc>
                <a:spcPts val="2239"/>
              </a:lnSpc>
            </a:pPr>
            <a:endParaRPr lang="en-US" sz="1200" u="sng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hlinkClick r:id="rId5" tooltip="mailto:anna.wichowska@uwm.edu.pl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013209" y="4673527"/>
            <a:ext cx="2924689" cy="278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45"/>
              </a:lnSpc>
            </a:pPr>
            <a:r>
              <a:rPr lang="en-US" sz="1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Kamil </a:t>
            </a:r>
            <a:r>
              <a:rPr lang="en-US" sz="16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Kotliński</a:t>
            </a:r>
            <a:r>
              <a:rPr lang="en-US" sz="1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PhD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336661" y="4676156"/>
            <a:ext cx="2759573" cy="273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45"/>
              </a:lnSpc>
            </a:pPr>
            <a:r>
              <a:rPr lang="en-US" sz="1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Anna </a:t>
            </a:r>
            <a:r>
              <a:rPr lang="en-US" sz="16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Wichowska</a:t>
            </a:r>
            <a:r>
              <a:rPr lang="en-US" sz="1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PhD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516662" y="2602293"/>
            <a:ext cx="2933538" cy="389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3"/>
              </a:lnSpc>
            </a:pPr>
            <a:r>
              <a:rPr lang="en-US" sz="2000" spc="27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Contact:</a:t>
            </a:r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id="{9B324B64-F622-45FC-B04A-80D97EE119B9}"/>
              </a:ext>
            </a:extLst>
          </p:cNvPr>
          <p:cNvSpPr/>
          <p:nvPr/>
        </p:nvSpPr>
        <p:spPr>
          <a:xfrm>
            <a:off x="8186059" y="3733048"/>
            <a:ext cx="1060778" cy="762752"/>
          </a:xfrm>
          <a:custGeom>
            <a:avLst/>
            <a:gdLst/>
            <a:ahLst/>
            <a:cxnLst/>
            <a:rect l="l" t="t" r="r" b="b"/>
            <a:pathLst>
              <a:path w="2359716" h="1698996">
                <a:moveTo>
                  <a:pt x="0" y="0"/>
                </a:moveTo>
                <a:lnTo>
                  <a:pt x="2359716" y="0"/>
                </a:lnTo>
                <a:lnTo>
                  <a:pt x="2359716" y="1698996"/>
                </a:lnTo>
                <a:lnTo>
                  <a:pt x="0" y="1698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7676439" y="3762453"/>
            <a:ext cx="1595084" cy="1268136"/>
            <a:chOff x="0" y="0"/>
            <a:chExt cx="7987144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987144" cy="6351270"/>
            </a:xfrm>
            <a:custGeom>
              <a:avLst/>
              <a:gdLst/>
              <a:ahLst/>
              <a:cxnLst/>
              <a:rect l="l" t="t" r="r" b="b"/>
              <a:pathLst>
                <a:path w="7987144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222043" y="0"/>
                    <a:pt x="496800" y="0"/>
                  </a:cubicBezTo>
                  <a:lnTo>
                    <a:pt x="7491941" y="0"/>
                  </a:lnTo>
                  <a:cubicBezTo>
                    <a:pt x="7765102" y="0"/>
                    <a:pt x="7987144" y="176530"/>
                    <a:pt x="7987144" y="394970"/>
                  </a:cubicBezTo>
                  <a:lnTo>
                    <a:pt x="7987144" y="5956300"/>
                  </a:lnTo>
                  <a:cubicBezTo>
                    <a:pt x="7987144" y="6174740"/>
                    <a:pt x="7765102" y="6351270"/>
                    <a:pt x="7490344" y="6351270"/>
                  </a:cubicBezTo>
                  <a:lnTo>
                    <a:pt x="496800" y="6351270"/>
                  </a:lnTo>
                  <a:cubicBezTo>
                    <a:pt x="222043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t="-2180" b="-2180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17989" y="3942085"/>
            <a:ext cx="1477665" cy="908872"/>
            <a:chOff x="0" y="0"/>
            <a:chExt cx="10112525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112525" cy="6351270"/>
            </a:xfrm>
            <a:custGeom>
              <a:avLst/>
              <a:gdLst/>
              <a:ahLst/>
              <a:cxnLst/>
              <a:rect l="l" t="t" r="r" b="b"/>
              <a:pathLst>
                <a:path w="10112525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281128" y="0"/>
                    <a:pt x="628999" y="0"/>
                  </a:cubicBezTo>
                  <a:lnTo>
                    <a:pt x="9485548" y="0"/>
                  </a:lnTo>
                  <a:cubicBezTo>
                    <a:pt x="9831397" y="0"/>
                    <a:pt x="10112525" y="176530"/>
                    <a:pt x="10112525" y="394970"/>
                  </a:cubicBezTo>
                  <a:lnTo>
                    <a:pt x="10112525" y="5956300"/>
                  </a:lnTo>
                  <a:cubicBezTo>
                    <a:pt x="10112525" y="6174740"/>
                    <a:pt x="9831397" y="6351270"/>
                    <a:pt x="9483526" y="6351270"/>
                  </a:cubicBezTo>
                  <a:lnTo>
                    <a:pt x="628999" y="6351270"/>
                  </a:lnTo>
                  <a:cubicBezTo>
                    <a:pt x="281128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705" r="-705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0" name="Freeform 10"/>
          <p:cNvSpPr/>
          <p:nvPr/>
        </p:nvSpPr>
        <p:spPr>
          <a:xfrm>
            <a:off x="5433822" y="3777693"/>
            <a:ext cx="1397975" cy="1237657"/>
          </a:xfrm>
          <a:custGeom>
            <a:avLst/>
            <a:gdLst/>
            <a:ahLst/>
            <a:cxnLst/>
            <a:rect l="l" t="t" r="r" b="b"/>
            <a:pathLst>
              <a:path w="2096963" h="1856486">
                <a:moveTo>
                  <a:pt x="0" y="0"/>
                </a:moveTo>
                <a:lnTo>
                  <a:pt x="2096964" y="0"/>
                </a:lnTo>
                <a:lnTo>
                  <a:pt x="2096964" y="1856486"/>
                </a:lnTo>
                <a:lnTo>
                  <a:pt x="0" y="18564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>
            <a:off x="3024600" y="3805105"/>
            <a:ext cx="1646557" cy="1182833"/>
          </a:xfrm>
          <a:custGeom>
            <a:avLst/>
            <a:gdLst/>
            <a:ahLst/>
            <a:cxnLst/>
            <a:rect l="l" t="t" r="r" b="b"/>
            <a:pathLst>
              <a:path w="2469835" h="1774249">
                <a:moveTo>
                  <a:pt x="0" y="0"/>
                </a:moveTo>
                <a:lnTo>
                  <a:pt x="2469835" y="0"/>
                </a:lnTo>
                <a:lnTo>
                  <a:pt x="2469835" y="1774249"/>
                </a:lnTo>
                <a:lnTo>
                  <a:pt x="0" y="17742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Freeform 15"/>
          <p:cNvSpPr/>
          <p:nvPr/>
        </p:nvSpPr>
        <p:spPr>
          <a:xfrm>
            <a:off x="10129675" y="3797594"/>
            <a:ext cx="1152439" cy="1197855"/>
          </a:xfrm>
          <a:custGeom>
            <a:avLst/>
            <a:gdLst/>
            <a:ahLst/>
            <a:cxnLst/>
            <a:rect l="l" t="t" r="r" b="b"/>
            <a:pathLst>
              <a:path w="1728659" h="1796783">
                <a:moveTo>
                  <a:pt x="0" y="0"/>
                </a:moveTo>
                <a:lnTo>
                  <a:pt x="1728659" y="0"/>
                </a:lnTo>
                <a:lnTo>
                  <a:pt x="1728659" y="1796783"/>
                </a:lnTo>
                <a:lnTo>
                  <a:pt x="0" y="17967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TextBox 18"/>
          <p:cNvSpPr txBox="1"/>
          <p:nvPr/>
        </p:nvSpPr>
        <p:spPr>
          <a:xfrm>
            <a:off x="7530917" y="5090458"/>
            <a:ext cx="1886128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4"/>
              </a:lnSpc>
            </a:pPr>
            <a:r>
              <a:rPr lang="en-US" sz="108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Scientific Society</a:t>
            </a:r>
          </a:p>
          <a:p>
            <a:pPr algn="ctr">
              <a:lnSpc>
                <a:spcPts val="1304"/>
              </a:lnSpc>
            </a:pPr>
            <a:r>
              <a:rPr lang="en-US" sz="108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International Economics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45616" y="5257170"/>
            <a:ext cx="1877743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4"/>
              </a:lnSpc>
            </a:pPr>
            <a:r>
              <a:rPr lang="en-US" sz="108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Investors Scientific Society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113188" y="5173814"/>
            <a:ext cx="1965623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04"/>
              </a:lnSpc>
            </a:pPr>
            <a:r>
              <a:rPr lang="en-US" sz="108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Coaching Scientific Society</a:t>
            </a:r>
          </a:p>
          <a:p>
            <a:pPr algn="ctr">
              <a:lnSpc>
                <a:spcPts val="1304"/>
              </a:lnSpc>
            </a:pPr>
            <a:r>
              <a:rPr lang="en-US" sz="108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"The Best Passion"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024600" y="5173814"/>
            <a:ext cx="1474043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4"/>
              </a:lnSpc>
            </a:pPr>
            <a:r>
              <a:rPr lang="en-US" sz="108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Scientific Society</a:t>
            </a:r>
          </a:p>
          <a:p>
            <a:pPr algn="ctr">
              <a:lnSpc>
                <a:spcPts val="1304"/>
              </a:lnSpc>
            </a:pPr>
            <a:r>
              <a:rPr lang="en-US" sz="108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Accounting</a:t>
            </a:r>
          </a:p>
        </p:txBody>
      </p:sp>
      <p:grpSp>
        <p:nvGrpSpPr>
          <p:cNvPr id="2" name="Group 2"/>
          <p:cNvGrpSpPr/>
          <p:nvPr/>
        </p:nvGrpSpPr>
        <p:grpSpPr>
          <a:xfrm>
            <a:off x="9593437" y="1730339"/>
            <a:ext cx="1152000" cy="115200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7"/>
              <a:stretch>
                <a:fillRect t="-12844" b="-12844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1" name="Freeform 11"/>
          <p:cNvSpPr/>
          <p:nvPr/>
        </p:nvSpPr>
        <p:spPr>
          <a:xfrm>
            <a:off x="4237411" y="1710409"/>
            <a:ext cx="1432977" cy="1191861"/>
          </a:xfrm>
          <a:custGeom>
            <a:avLst/>
            <a:gdLst/>
            <a:ahLst/>
            <a:cxnLst/>
            <a:rect l="l" t="t" r="r" b="b"/>
            <a:pathLst>
              <a:path w="2149465" h="1787792">
                <a:moveTo>
                  <a:pt x="0" y="0"/>
                </a:moveTo>
                <a:lnTo>
                  <a:pt x="2149465" y="0"/>
                </a:lnTo>
                <a:lnTo>
                  <a:pt x="2149465" y="1787791"/>
                </a:lnTo>
                <a:lnTo>
                  <a:pt x="0" y="17877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1025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>
            <a:off x="1213756" y="1946005"/>
            <a:ext cx="1735146" cy="720668"/>
          </a:xfrm>
          <a:custGeom>
            <a:avLst/>
            <a:gdLst/>
            <a:ahLst/>
            <a:cxnLst/>
            <a:rect l="l" t="t" r="r" b="b"/>
            <a:pathLst>
              <a:path w="2602719" h="1081002">
                <a:moveTo>
                  <a:pt x="0" y="0"/>
                </a:moveTo>
                <a:lnTo>
                  <a:pt x="2602720" y="0"/>
                </a:lnTo>
                <a:lnTo>
                  <a:pt x="2602720" y="1081002"/>
                </a:lnTo>
                <a:lnTo>
                  <a:pt x="0" y="108100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Freeform 14"/>
          <p:cNvSpPr/>
          <p:nvPr/>
        </p:nvSpPr>
        <p:spPr>
          <a:xfrm>
            <a:off x="7024213" y="1731298"/>
            <a:ext cx="1150083" cy="1150083"/>
          </a:xfrm>
          <a:custGeom>
            <a:avLst/>
            <a:gdLst/>
            <a:ahLst/>
            <a:cxnLst/>
            <a:rect l="l" t="t" r="r" b="b"/>
            <a:pathLst>
              <a:path w="1725124" h="1725124">
                <a:moveTo>
                  <a:pt x="0" y="0"/>
                </a:moveTo>
                <a:lnTo>
                  <a:pt x="1725124" y="0"/>
                </a:lnTo>
                <a:lnTo>
                  <a:pt x="1725124" y="1725124"/>
                </a:lnTo>
                <a:lnTo>
                  <a:pt x="0" y="172512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17"/>
          <p:cNvSpPr txBox="1"/>
          <p:nvPr/>
        </p:nvSpPr>
        <p:spPr>
          <a:xfrm>
            <a:off x="9335357" y="2928862"/>
            <a:ext cx="1733003" cy="374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4"/>
              </a:lnSpc>
            </a:pPr>
            <a:r>
              <a:rPr lang="en-US" sz="108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Scientific Society </a:t>
            </a:r>
          </a:p>
          <a:p>
            <a:pPr algn="ctr">
              <a:lnSpc>
                <a:spcPts val="1304"/>
              </a:lnSpc>
            </a:pPr>
            <a:r>
              <a:rPr lang="en-US" sz="108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Economic Liberalism</a:t>
            </a:r>
          </a:p>
          <a:p>
            <a:pPr algn="ctr">
              <a:lnSpc>
                <a:spcPts val="104"/>
              </a:lnSpc>
            </a:pPr>
            <a:endParaRPr lang="en-US" sz="1087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3971087" y="2949541"/>
            <a:ext cx="1965623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4"/>
              </a:lnSpc>
            </a:pPr>
            <a:r>
              <a:rPr lang="en-US" sz="108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Coaching Scientific Society</a:t>
            </a:r>
          </a:p>
          <a:p>
            <a:pPr algn="ctr">
              <a:lnSpc>
                <a:spcPts val="1304"/>
              </a:lnSpc>
            </a:pPr>
            <a:r>
              <a:rPr lang="en-US" sz="108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"Real Estate"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41560" y="2866185"/>
            <a:ext cx="1886128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4"/>
              </a:lnSpc>
            </a:pPr>
            <a:r>
              <a:rPr lang="en-US" sz="108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Scientific Society </a:t>
            </a:r>
            <a:br>
              <a:rPr lang="en-US" sz="108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08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Human Resource Management "Creative"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704299" y="2949541"/>
            <a:ext cx="1965623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4"/>
              </a:lnSpc>
            </a:pPr>
            <a:r>
              <a:rPr lang="en-US" sz="108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Students’ Scientific Society ”Business Club"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875852" y="5173814"/>
            <a:ext cx="1672690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4"/>
              </a:lnSpc>
            </a:pPr>
            <a:r>
              <a:rPr lang="en-US" sz="108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Scientific Society</a:t>
            </a:r>
          </a:p>
          <a:p>
            <a:pPr algn="ctr">
              <a:lnSpc>
                <a:spcPts val="1304"/>
              </a:lnSpc>
            </a:pPr>
            <a:r>
              <a:rPr lang="en-US" sz="108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Logistic "</a:t>
            </a:r>
            <a:r>
              <a:rPr lang="en-US" sz="1087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Logistix</a:t>
            </a:r>
            <a:r>
              <a:rPr lang="en-US" sz="108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</a:t>
            </a:r>
          </a:p>
        </p:txBody>
      </p:sp>
      <p:sp>
        <p:nvSpPr>
          <p:cNvPr id="26" name="Tytuł 1">
            <a:extLst>
              <a:ext uri="{FF2B5EF4-FFF2-40B4-BE49-F238E27FC236}">
                <a16:creationId xmlns:a16="http://schemas.microsoft.com/office/drawing/2014/main" id="{C1D226CB-093B-99F8-416F-DC89170E9867}"/>
              </a:ext>
            </a:extLst>
          </p:cNvPr>
          <p:cNvSpPr txBox="1">
            <a:spLocks/>
          </p:cNvSpPr>
          <p:nvPr/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6857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Student scientific societies</a:t>
            </a:r>
          </a:p>
        </p:txBody>
      </p:sp>
      <p:grpSp>
        <p:nvGrpSpPr>
          <p:cNvPr id="27" name="Group 5">
            <a:extLst>
              <a:ext uri="{FF2B5EF4-FFF2-40B4-BE49-F238E27FC236}">
                <a16:creationId xmlns:a16="http://schemas.microsoft.com/office/drawing/2014/main" id="{C9E36F33-3412-22ED-0A59-7BF0B8CD1B05}"/>
              </a:ext>
            </a:extLst>
          </p:cNvPr>
          <p:cNvGrpSpPr/>
          <p:nvPr/>
        </p:nvGrpSpPr>
        <p:grpSpPr>
          <a:xfrm>
            <a:off x="952499" y="544282"/>
            <a:ext cx="961748" cy="961748"/>
            <a:chOff x="0" y="0"/>
            <a:chExt cx="6350000" cy="6350000"/>
          </a:xfrm>
          <a:solidFill>
            <a:schemeClr val="accent1"/>
          </a:solidFill>
        </p:grpSpPr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F535097B-CE6C-FDD7-06D9-BA18C4449822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>
                <a:solidFill>
                  <a:schemeClr val="accent1"/>
                </a:solidFill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903518" y="2531737"/>
            <a:ext cx="5329745" cy="581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96"/>
              </a:lnSpc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Lectures conducted by invited lecturers from abroad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8260093" y="3039910"/>
            <a:ext cx="3650047" cy="3132290"/>
            <a:chOff x="0" y="0"/>
            <a:chExt cx="2246840" cy="2181801"/>
          </a:xfrm>
          <a:solidFill>
            <a:schemeClr val="accent1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2246840" cy="2181801"/>
            </a:xfrm>
            <a:custGeom>
              <a:avLst/>
              <a:gdLst/>
              <a:ahLst/>
              <a:cxnLst/>
              <a:rect l="l" t="t" r="r" b="b"/>
              <a:pathLst>
                <a:path w="2246840" h="2181801">
                  <a:moveTo>
                    <a:pt x="0" y="0"/>
                  </a:moveTo>
                  <a:lnTo>
                    <a:pt x="2246840" y="0"/>
                  </a:lnTo>
                  <a:lnTo>
                    <a:pt x="2246840" y="2181801"/>
                  </a:lnTo>
                  <a:lnTo>
                    <a:pt x="0" y="2181801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544791" y="1328059"/>
            <a:ext cx="3928751" cy="392875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39246" r="-39246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581161" y="3039910"/>
            <a:ext cx="2976496" cy="2737843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2209" t="-18125" b="-18125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903518" y="2177043"/>
            <a:ext cx="4089400" cy="3171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33"/>
              </a:lnSpc>
              <a:spcBef>
                <a:spcPct val="0"/>
              </a:spcBef>
            </a:pPr>
            <a:r>
              <a:rPr lang="en-US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Open Lectures in English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03518" y="3239643"/>
            <a:ext cx="2768600" cy="3224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33"/>
              </a:lnSpc>
              <a:spcBef>
                <a:spcPct val="0"/>
              </a:spcBef>
            </a:pPr>
            <a:r>
              <a:rPr lang="en-US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Staff mobility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03517" y="3587247"/>
            <a:ext cx="5491422" cy="15044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96"/>
              </a:lnSpc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staff of the Faculty of Economic Sciences </a:t>
            </a:r>
            <a:b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actively participates in numerous conferences, seminars, panels and other scientific events organized in Poland and abroad as well as research internships in foreign research centers</a:t>
            </a:r>
          </a:p>
        </p:txBody>
      </p:sp>
      <p:sp>
        <p:nvSpPr>
          <p:cNvPr id="15" name="Tytuł 1">
            <a:extLst>
              <a:ext uri="{FF2B5EF4-FFF2-40B4-BE49-F238E27FC236}">
                <a16:creationId xmlns:a16="http://schemas.microsoft.com/office/drawing/2014/main" id="{D13CE1EF-85AA-793C-A630-4746FC08C814}"/>
              </a:ext>
            </a:extLst>
          </p:cNvPr>
          <p:cNvSpPr txBox="1">
            <a:spLocks/>
          </p:cNvSpPr>
          <p:nvPr/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6857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International cooperation</a:t>
            </a:r>
          </a:p>
        </p:txBody>
      </p:sp>
      <p:grpSp>
        <p:nvGrpSpPr>
          <p:cNvPr id="16" name="Group 5">
            <a:extLst>
              <a:ext uri="{FF2B5EF4-FFF2-40B4-BE49-F238E27FC236}">
                <a16:creationId xmlns:a16="http://schemas.microsoft.com/office/drawing/2014/main" id="{71166B0B-3CA3-FB58-0065-789BCDE50548}"/>
              </a:ext>
            </a:extLst>
          </p:cNvPr>
          <p:cNvGrpSpPr/>
          <p:nvPr/>
        </p:nvGrpSpPr>
        <p:grpSpPr>
          <a:xfrm>
            <a:off x="952499" y="544282"/>
            <a:ext cx="961748" cy="961748"/>
            <a:chOff x="0" y="0"/>
            <a:chExt cx="6350000" cy="6350000"/>
          </a:xfrm>
          <a:solidFill>
            <a:schemeClr val="accent1"/>
          </a:solidFill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89C5DA5D-FBB4-EC68-24E8-A8771B0A0F35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F23A25-AF2A-F9DA-F1D7-DBCDBC553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246037"/>
            <a:ext cx="10515600" cy="2270051"/>
          </a:xfrm>
        </p:spPr>
        <p:txBody>
          <a:bodyPr>
            <a:noAutofit/>
          </a:bodyPr>
          <a:lstStyle/>
          <a:p>
            <a:pPr algn="ctr"/>
            <a:r>
              <a:rPr lang="en-GB" sz="3600" dirty="0"/>
              <a:t>We would like to express our interest in establishing new partnerships with universities and research institutes as well as individual researchers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F561447-9B38-BB8E-5185-A78EB5101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736570"/>
            <a:ext cx="10515600" cy="1500187"/>
          </a:xfrm>
        </p:spPr>
        <p:txBody>
          <a:bodyPr/>
          <a:lstStyle/>
          <a:p>
            <a:pPr algn="ctr"/>
            <a:r>
              <a:rPr lang="en-GB" dirty="0"/>
              <a:t>Do not hesitate to contact us if you or your organization are willing to discuss any forms of collaboration</a:t>
            </a:r>
          </a:p>
        </p:txBody>
      </p:sp>
    </p:spTree>
    <p:extLst>
      <p:ext uri="{BB962C8B-B14F-4D97-AF65-F5344CB8AC3E}">
        <p14:creationId xmlns:p14="http://schemas.microsoft.com/office/powerpoint/2010/main" val="24136489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CE9E75F-613E-4857-702D-FA42530EE3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Thank you!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9ACD6EF-42A3-7C86-09B2-4EEA7B3483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65419" y="2266636"/>
            <a:ext cx="5865124" cy="1419688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Faculty of Economic Sciences</a:t>
            </a:r>
          </a:p>
          <a:p>
            <a:r>
              <a:rPr lang="en-GB" dirty="0" err="1"/>
              <a:t>Oczapowskiego</a:t>
            </a:r>
            <a:r>
              <a:rPr lang="en-GB" dirty="0"/>
              <a:t> St. 4</a:t>
            </a:r>
          </a:p>
          <a:p>
            <a:r>
              <a:rPr lang="en-GB" dirty="0"/>
              <a:t>10-719 Olsztyn</a:t>
            </a:r>
          </a:p>
          <a:p>
            <a:r>
              <a:rPr lang="en-GB" dirty="0"/>
              <a:t>Poland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B293F6A8-C5AA-ABE8-DF4E-1283D2CB1715}"/>
              </a:ext>
            </a:extLst>
          </p:cNvPr>
          <p:cNvSpPr/>
          <p:nvPr/>
        </p:nvSpPr>
        <p:spPr>
          <a:xfrm>
            <a:off x="6317981" y="3708097"/>
            <a:ext cx="2160000" cy="2160000"/>
          </a:xfrm>
          <a:custGeom>
            <a:avLst/>
            <a:gdLst/>
            <a:ahLst/>
            <a:cxnLst/>
            <a:rect l="l" t="t" r="r" b="b"/>
            <a:pathLst>
              <a:path w="1998925" h="1977660">
                <a:moveTo>
                  <a:pt x="0" y="0"/>
                </a:moveTo>
                <a:lnTo>
                  <a:pt x="1998925" y="0"/>
                </a:lnTo>
                <a:lnTo>
                  <a:pt x="1998925" y="1977660"/>
                </a:lnTo>
                <a:lnTo>
                  <a:pt x="0" y="19776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7175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E2DCAA-BC6E-3A7C-A0DF-A0B2F1B90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		Location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DAE9471-9047-FE33-DE25-71ADA5B5B3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University of Warmia and Mazury in Olsztyn (UWM) is located in north-eastern Poland 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Olsztyn is perceived as one of the most beautiful cities in Poland – a country in the centre of Europe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5CE2E263-0BA3-E533-1DDB-770E9200A1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87330" y="1825625"/>
            <a:ext cx="4351339" cy="4351339"/>
          </a:xfrm>
          <a:prstGeom prst="rect">
            <a:avLst/>
          </a:prstGeom>
          <a:noFill/>
        </p:spPr>
      </p:pic>
      <p:grpSp>
        <p:nvGrpSpPr>
          <p:cNvPr id="10" name="Group 5">
            <a:extLst>
              <a:ext uri="{FF2B5EF4-FFF2-40B4-BE49-F238E27FC236}">
                <a16:creationId xmlns:a16="http://schemas.microsoft.com/office/drawing/2014/main" id="{EFFD7F57-CF3E-CF5B-9686-D430EE94DCDE}"/>
              </a:ext>
            </a:extLst>
          </p:cNvPr>
          <p:cNvGrpSpPr/>
          <p:nvPr/>
        </p:nvGrpSpPr>
        <p:grpSpPr>
          <a:xfrm>
            <a:off x="952499" y="544282"/>
            <a:ext cx="961748" cy="961748"/>
            <a:chOff x="0" y="0"/>
            <a:chExt cx="6350000" cy="6350000"/>
          </a:xfrm>
          <a:solidFill>
            <a:schemeClr val="accent1"/>
          </a:solidFill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E2E6ED5-6899-2B12-E0CD-BA051FE0D18F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txBody>
            <a:bodyPr/>
            <a:lstStyle/>
            <a:p>
              <a:endParaRPr lang="pl-PL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7407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7FEB2-B236-0096-B7AB-3F9EC65A8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02FC47C-548E-E74F-F4C6-5A6B751C1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		Visiting Poland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5515405-C07E-7663-87A2-8AA6631852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Poland is known for its rich history, stunning architecture, delicious food, and beautiful countryside</a:t>
            </a:r>
          </a:p>
          <a:p>
            <a:pPr algn="just"/>
            <a:r>
              <a:rPr lang="en-US" dirty="0"/>
              <a:t>You can expect medieval castles, vibrant cities, picturesque towns, and beautiful landscapes including the Warmia and Mazury region with its breath-taking lakes and forests</a:t>
            </a:r>
          </a:p>
        </p:txBody>
      </p:sp>
      <p:grpSp>
        <p:nvGrpSpPr>
          <p:cNvPr id="10" name="Group 5">
            <a:extLst>
              <a:ext uri="{FF2B5EF4-FFF2-40B4-BE49-F238E27FC236}">
                <a16:creationId xmlns:a16="http://schemas.microsoft.com/office/drawing/2014/main" id="{7F62E72C-31FC-F7E1-9F09-E3D80E674222}"/>
              </a:ext>
            </a:extLst>
          </p:cNvPr>
          <p:cNvGrpSpPr/>
          <p:nvPr/>
        </p:nvGrpSpPr>
        <p:grpSpPr>
          <a:xfrm>
            <a:off x="952499" y="544282"/>
            <a:ext cx="961748" cy="961748"/>
            <a:chOff x="0" y="0"/>
            <a:chExt cx="6350000" cy="6350000"/>
          </a:xfrm>
          <a:solidFill>
            <a:schemeClr val="accent1"/>
          </a:solidFill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C12497F-78F9-D68F-F066-7C9CD753CDFE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>
                <a:solidFill>
                  <a:schemeClr val="accent2"/>
                </a:solidFill>
              </a:endParaRPr>
            </a:p>
          </p:txBody>
        </p:sp>
      </p:grpSp>
      <p:sp>
        <p:nvSpPr>
          <p:cNvPr id="6" name="Freeform 4">
            <a:extLst>
              <a:ext uri="{FF2B5EF4-FFF2-40B4-BE49-F238E27FC236}">
                <a16:creationId xmlns:a16="http://schemas.microsoft.com/office/drawing/2014/main" id="{8314B9D3-1CB0-33BA-7286-1B7CC86327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3705" y="1690692"/>
            <a:ext cx="4702629" cy="4351339"/>
          </a:xfrm>
          <a:custGeom>
            <a:avLst/>
            <a:gdLst/>
            <a:ahLst/>
            <a:cxnLst/>
            <a:rect l="l" t="t" r="r" b="b"/>
            <a:pathLst>
              <a:path w="7512276" h="10208024">
                <a:moveTo>
                  <a:pt x="0" y="0"/>
                </a:moveTo>
                <a:lnTo>
                  <a:pt x="7512276" y="0"/>
                </a:lnTo>
                <a:lnTo>
                  <a:pt x="7512276" y="10208024"/>
                </a:lnTo>
                <a:lnTo>
                  <a:pt x="0" y="102080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/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8626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DE174-5895-7F27-25F4-36BBD4D28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F239C1-1CF4-0D34-84D9-7987E5690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		Best of Olsztyn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5EF86A4-15CA-94FA-E762-378D61BF3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>
            <a:normAutofit/>
          </a:bodyPr>
          <a:lstStyle/>
          <a:p>
            <a:pPr algn="just"/>
            <a:r>
              <a:rPr lang="en-GB" dirty="0"/>
              <a:t>The capital of the Warmia and Mazury region inhabited by nearly 176,000 people</a:t>
            </a:r>
          </a:p>
          <a:p>
            <a:pPr algn="just"/>
            <a:r>
              <a:rPr lang="en-GB" dirty="0"/>
              <a:t>A renowned cultural and academic centre, boasting a large philharmonic, university, sports centre, in addition to numerous cinemas, theatres and cafes </a:t>
            </a:r>
          </a:p>
          <a:p>
            <a:pPr algn="just"/>
            <a:r>
              <a:rPr lang="en-GB" dirty="0"/>
              <a:t>The city's showcase is the medieval castle where Nicolaus Copernicus lived</a:t>
            </a:r>
          </a:p>
        </p:txBody>
      </p:sp>
      <p:grpSp>
        <p:nvGrpSpPr>
          <p:cNvPr id="10" name="Group 5">
            <a:extLst>
              <a:ext uri="{FF2B5EF4-FFF2-40B4-BE49-F238E27FC236}">
                <a16:creationId xmlns:a16="http://schemas.microsoft.com/office/drawing/2014/main" id="{A40D8CFC-B4B3-BAB4-B2CB-5457D31906C6}"/>
              </a:ext>
            </a:extLst>
          </p:cNvPr>
          <p:cNvGrpSpPr/>
          <p:nvPr/>
        </p:nvGrpSpPr>
        <p:grpSpPr>
          <a:xfrm>
            <a:off x="952499" y="544282"/>
            <a:ext cx="961748" cy="961748"/>
            <a:chOff x="0" y="0"/>
            <a:chExt cx="6350000" cy="6350000"/>
          </a:xfrm>
          <a:solidFill>
            <a:schemeClr val="accent1"/>
          </a:solidFill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3E1B1F9A-9238-AAB7-45E4-11560FEBDB94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3" name="Group 6">
            <a:extLst>
              <a:ext uri="{FF2B5EF4-FFF2-40B4-BE49-F238E27FC236}">
                <a16:creationId xmlns:a16="http://schemas.microsoft.com/office/drawing/2014/main" id="{00D0B5D0-B439-60BC-4BC4-A38CABB7ED0F}"/>
              </a:ext>
            </a:extLst>
          </p:cNvPr>
          <p:cNvGrpSpPr/>
          <p:nvPr/>
        </p:nvGrpSpPr>
        <p:grpSpPr>
          <a:xfrm>
            <a:off x="8383919" y="3099985"/>
            <a:ext cx="3347564" cy="2925686"/>
            <a:chOff x="0" y="0"/>
            <a:chExt cx="2246840" cy="2181801"/>
          </a:xfrm>
          <a:solidFill>
            <a:schemeClr val="accent1"/>
          </a:solidFill>
        </p:grpSpPr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52F916EF-40A2-9EF1-C515-482B33003CCD}"/>
                </a:ext>
              </a:extLst>
            </p:cNvPr>
            <p:cNvSpPr/>
            <p:nvPr/>
          </p:nvSpPr>
          <p:spPr>
            <a:xfrm>
              <a:off x="0" y="0"/>
              <a:ext cx="2246840" cy="2181801"/>
            </a:xfrm>
            <a:custGeom>
              <a:avLst/>
              <a:gdLst/>
              <a:ahLst/>
              <a:cxnLst/>
              <a:rect l="l" t="t" r="r" b="b"/>
              <a:pathLst>
                <a:path w="2246840" h="2181801">
                  <a:moveTo>
                    <a:pt x="0" y="0"/>
                  </a:moveTo>
                  <a:lnTo>
                    <a:pt x="2246840" y="0"/>
                  </a:lnTo>
                  <a:lnTo>
                    <a:pt x="2246840" y="2181801"/>
                  </a:lnTo>
                  <a:lnTo>
                    <a:pt x="0" y="2181801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7" name="Group 8">
            <a:extLst>
              <a:ext uri="{FF2B5EF4-FFF2-40B4-BE49-F238E27FC236}">
                <a16:creationId xmlns:a16="http://schemas.microsoft.com/office/drawing/2014/main" id="{23CAE9D5-2FEC-7951-B47F-F38AE826C0B6}"/>
              </a:ext>
            </a:extLst>
          </p:cNvPr>
          <p:cNvGrpSpPr/>
          <p:nvPr/>
        </p:nvGrpSpPr>
        <p:grpSpPr>
          <a:xfrm>
            <a:off x="7805055" y="1371600"/>
            <a:ext cx="3603171" cy="3242952"/>
            <a:chOff x="0" y="0"/>
            <a:chExt cx="6350000" cy="6350000"/>
          </a:xfrm>
        </p:grpSpPr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24E35C74-D0BB-C335-E9CE-7F39BB3CA974}"/>
                </a:ext>
              </a:extLst>
            </p:cNvPr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28358" r="-28358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9" name="Group 10">
            <a:extLst>
              <a:ext uri="{FF2B5EF4-FFF2-40B4-BE49-F238E27FC236}">
                <a16:creationId xmlns:a16="http://schemas.microsoft.com/office/drawing/2014/main" id="{F7040944-0224-1687-03E8-F3F10699DF88}"/>
              </a:ext>
            </a:extLst>
          </p:cNvPr>
          <p:cNvGrpSpPr/>
          <p:nvPr/>
        </p:nvGrpSpPr>
        <p:grpSpPr>
          <a:xfrm>
            <a:off x="6312625" y="3731153"/>
            <a:ext cx="2338346" cy="2104575"/>
            <a:chOff x="0" y="0"/>
            <a:chExt cx="6350000" cy="6350000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94895F-71FF-BD77-01A7-E193292973BA}"/>
                </a:ext>
              </a:extLst>
            </p:cNvPr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32392" r="-32392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3868552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BC37C9DE-1863-A853-7AE1-DD3CE325C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		Best of Olsztyn</a:t>
            </a: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585F9D29-0BD3-C7BC-FEA7-E97F390868BF}"/>
              </a:ext>
            </a:extLst>
          </p:cNvPr>
          <p:cNvGrpSpPr/>
          <p:nvPr/>
        </p:nvGrpSpPr>
        <p:grpSpPr>
          <a:xfrm>
            <a:off x="952499" y="544282"/>
            <a:ext cx="961748" cy="961748"/>
            <a:chOff x="0" y="0"/>
            <a:chExt cx="6350000" cy="6350000"/>
          </a:xfrm>
          <a:solidFill>
            <a:schemeClr val="accent1"/>
          </a:solidFill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641B255D-5F92-FFF8-AAF5-5F9817FC1A45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D75AC18C-8B8A-C4C2-A733-5C096C67FB24}"/>
              </a:ext>
            </a:extLst>
          </p:cNvPr>
          <p:cNvGrpSpPr/>
          <p:nvPr/>
        </p:nvGrpSpPr>
        <p:grpSpPr>
          <a:xfrm>
            <a:off x="649569" y="3420100"/>
            <a:ext cx="3246563" cy="1834087"/>
            <a:chOff x="0" y="0"/>
            <a:chExt cx="4622219" cy="2611240"/>
          </a:xfrm>
          <a:solidFill>
            <a:schemeClr val="accent1"/>
          </a:solidFill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B3E5CD94-8609-EA8C-107A-61CE317103B0}"/>
                </a:ext>
              </a:extLst>
            </p:cNvPr>
            <p:cNvSpPr/>
            <p:nvPr/>
          </p:nvSpPr>
          <p:spPr>
            <a:xfrm>
              <a:off x="31750" y="31750"/>
              <a:ext cx="4558719" cy="2547740"/>
            </a:xfrm>
            <a:custGeom>
              <a:avLst/>
              <a:gdLst/>
              <a:ahLst/>
              <a:cxnLst/>
              <a:rect l="l" t="t" r="r" b="b"/>
              <a:pathLst>
                <a:path w="4558719" h="2547740">
                  <a:moveTo>
                    <a:pt x="4466009" y="2547740"/>
                  </a:moveTo>
                  <a:lnTo>
                    <a:pt x="92710" y="2547740"/>
                  </a:lnTo>
                  <a:cubicBezTo>
                    <a:pt x="41910" y="2547740"/>
                    <a:pt x="0" y="2505830"/>
                    <a:pt x="0" y="245503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464739" y="0"/>
                  </a:lnTo>
                  <a:cubicBezTo>
                    <a:pt x="4515539" y="0"/>
                    <a:pt x="4557449" y="41910"/>
                    <a:pt x="4557449" y="92710"/>
                  </a:cubicBezTo>
                  <a:lnTo>
                    <a:pt x="4557449" y="2453760"/>
                  </a:lnTo>
                  <a:cubicBezTo>
                    <a:pt x="4558719" y="2505830"/>
                    <a:pt x="4516809" y="2547740"/>
                    <a:pt x="4466009" y="254774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894EAA80-D4C7-EDC4-CCE5-A334E89A3D11}"/>
                </a:ext>
              </a:extLst>
            </p:cNvPr>
            <p:cNvSpPr/>
            <p:nvPr/>
          </p:nvSpPr>
          <p:spPr>
            <a:xfrm>
              <a:off x="0" y="0"/>
              <a:ext cx="4622219" cy="2611240"/>
            </a:xfrm>
            <a:custGeom>
              <a:avLst/>
              <a:gdLst/>
              <a:ahLst/>
              <a:cxnLst/>
              <a:rect l="l" t="t" r="r" b="b"/>
              <a:pathLst>
                <a:path w="4622219" h="2611240">
                  <a:moveTo>
                    <a:pt x="4497759" y="59690"/>
                  </a:moveTo>
                  <a:cubicBezTo>
                    <a:pt x="4533319" y="59690"/>
                    <a:pt x="4562529" y="88900"/>
                    <a:pt x="4562529" y="124460"/>
                  </a:cubicBezTo>
                  <a:lnTo>
                    <a:pt x="4562529" y="2486780"/>
                  </a:lnTo>
                  <a:cubicBezTo>
                    <a:pt x="4562529" y="2522340"/>
                    <a:pt x="4533319" y="2551550"/>
                    <a:pt x="4497759" y="2551550"/>
                  </a:cubicBezTo>
                  <a:lnTo>
                    <a:pt x="124460" y="2551550"/>
                  </a:lnTo>
                  <a:cubicBezTo>
                    <a:pt x="88900" y="2551550"/>
                    <a:pt x="59690" y="2522340"/>
                    <a:pt x="59690" y="248678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497760" y="59690"/>
                  </a:lnTo>
                  <a:moveTo>
                    <a:pt x="449776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486780"/>
                  </a:lnTo>
                  <a:cubicBezTo>
                    <a:pt x="0" y="2555360"/>
                    <a:pt x="55880" y="2611240"/>
                    <a:pt x="124460" y="2611240"/>
                  </a:cubicBezTo>
                  <a:lnTo>
                    <a:pt x="4497760" y="2611240"/>
                  </a:lnTo>
                  <a:cubicBezTo>
                    <a:pt x="4566339" y="2611240"/>
                    <a:pt x="4622219" y="2555360"/>
                    <a:pt x="4622219" y="2486780"/>
                  </a:cubicBezTo>
                  <a:lnTo>
                    <a:pt x="4622219" y="124460"/>
                  </a:lnTo>
                  <a:cubicBezTo>
                    <a:pt x="4622219" y="55880"/>
                    <a:pt x="4566339" y="0"/>
                    <a:pt x="449776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4A783F96-D0B9-EF75-A571-0FEBE7B4CFBD}"/>
              </a:ext>
            </a:extLst>
          </p:cNvPr>
          <p:cNvGrpSpPr/>
          <p:nvPr/>
        </p:nvGrpSpPr>
        <p:grpSpPr>
          <a:xfrm>
            <a:off x="1037741" y="2543920"/>
            <a:ext cx="2470217" cy="2470217"/>
            <a:chOff x="0" y="0"/>
            <a:chExt cx="6350000" cy="63500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6C672CCD-096D-2A24-7099-CA7BDDC26F9D}"/>
                </a:ext>
              </a:extLst>
            </p:cNvPr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29410" r="-29410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1" name="Group 16">
            <a:extLst>
              <a:ext uri="{FF2B5EF4-FFF2-40B4-BE49-F238E27FC236}">
                <a16:creationId xmlns:a16="http://schemas.microsoft.com/office/drawing/2014/main" id="{E5EE147B-D09E-746C-6167-59619A701CA5}"/>
              </a:ext>
            </a:extLst>
          </p:cNvPr>
          <p:cNvGrpSpPr/>
          <p:nvPr/>
        </p:nvGrpSpPr>
        <p:grpSpPr>
          <a:xfrm>
            <a:off x="8261916" y="3395068"/>
            <a:ext cx="3246563" cy="1836819"/>
            <a:chOff x="0" y="0"/>
            <a:chExt cx="4622219" cy="2615129"/>
          </a:xfrm>
          <a:solidFill>
            <a:schemeClr val="accent1"/>
          </a:solidFill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BE8EC2A5-4C61-CE0E-A0BA-3EA068450407}"/>
                </a:ext>
              </a:extLst>
            </p:cNvPr>
            <p:cNvSpPr/>
            <p:nvPr/>
          </p:nvSpPr>
          <p:spPr>
            <a:xfrm>
              <a:off x="31750" y="31750"/>
              <a:ext cx="4558719" cy="2551629"/>
            </a:xfrm>
            <a:custGeom>
              <a:avLst/>
              <a:gdLst/>
              <a:ahLst/>
              <a:cxnLst/>
              <a:rect l="l" t="t" r="r" b="b"/>
              <a:pathLst>
                <a:path w="4558719" h="2551629">
                  <a:moveTo>
                    <a:pt x="4466009" y="2551629"/>
                  </a:moveTo>
                  <a:lnTo>
                    <a:pt x="92710" y="2551629"/>
                  </a:lnTo>
                  <a:cubicBezTo>
                    <a:pt x="41910" y="2551629"/>
                    <a:pt x="0" y="2509719"/>
                    <a:pt x="0" y="245891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464739" y="0"/>
                  </a:lnTo>
                  <a:cubicBezTo>
                    <a:pt x="4515539" y="0"/>
                    <a:pt x="4557449" y="41910"/>
                    <a:pt x="4557449" y="92710"/>
                  </a:cubicBezTo>
                  <a:lnTo>
                    <a:pt x="4557449" y="2457649"/>
                  </a:lnTo>
                  <a:cubicBezTo>
                    <a:pt x="4558719" y="2509719"/>
                    <a:pt x="4516809" y="2551629"/>
                    <a:pt x="4466009" y="2551629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4F1071C3-5F78-0E95-E6F9-79680C519F38}"/>
                </a:ext>
              </a:extLst>
            </p:cNvPr>
            <p:cNvSpPr/>
            <p:nvPr/>
          </p:nvSpPr>
          <p:spPr>
            <a:xfrm>
              <a:off x="0" y="0"/>
              <a:ext cx="4622219" cy="2615129"/>
            </a:xfrm>
            <a:custGeom>
              <a:avLst/>
              <a:gdLst/>
              <a:ahLst/>
              <a:cxnLst/>
              <a:rect l="l" t="t" r="r" b="b"/>
              <a:pathLst>
                <a:path w="4622219" h="2615129">
                  <a:moveTo>
                    <a:pt x="4497759" y="59690"/>
                  </a:moveTo>
                  <a:cubicBezTo>
                    <a:pt x="4533319" y="59690"/>
                    <a:pt x="4562529" y="88900"/>
                    <a:pt x="4562529" y="124460"/>
                  </a:cubicBezTo>
                  <a:lnTo>
                    <a:pt x="4562529" y="2490669"/>
                  </a:lnTo>
                  <a:cubicBezTo>
                    <a:pt x="4562529" y="2526229"/>
                    <a:pt x="4533319" y="2555439"/>
                    <a:pt x="4497759" y="2555439"/>
                  </a:cubicBezTo>
                  <a:lnTo>
                    <a:pt x="124460" y="2555439"/>
                  </a:lnTo>
                  <a:cubicBezTo>
                    <a:pt x="88900" y="2555439"/>
                    <a:pt x="59690" y="2526229"/>
                    <a:pt x="59690" y="249066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497760" y="59690"/>
                  </a:lnTo>
                  <a:moveTo>
                    <a:pt x="449776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490669"/>
                  </a:lnTo>
                  <a:cubicBezTo>
                    <a:pt x="0" y="2559249"/>
                    <a:pt x="55880" y="2615129"/>
                    <a:pt x="124460" y="2615129"/>
                  </a:cubicBezTo>
                  <a:lnTo>
                    <a:pt x="4497760" y="2615129"/>
                  </a:lnTo>
                  <a:cubicBezTo>
                    <a:pt x="4566339" y="2615129"/>
                    <a:pt x="4622219" y="2559249"/>
                    <a:pt x="4622219" y="2490669"/>
                  </a:cubicBezTo>
                  <a:lnTo>
                    <a:pt x="4622219" y="124460"/>
                  </a:lnTo>
                  <a:cubicBezTo>
                    <a:pt x="4622219" y="55880"/>
                    <a:pt x="4566339" y="0"/>
                    <a:pt x="449776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4" name="Group 19">
            <a:extLst>
              <a:ext uri="{FF2B5EF4-FFF2-40B4-BE49-F238E27FC236}">
                <a16:creationId xmlns:a16="http://schemas.microsoft.com/office/drawing/2014/main" id="{1987E8D0-1EEE-87F8-68E5-E0D4391B97D7}"/>
              </a:ext>
            </a:extLst>
          </p:cNvPr>
          <p:cNvGrpSpPr/>
          <p:nvPr/>
        </p:nvGrpSpPr>
        <p:grpSpPr>
          <a:xfrm>
            <a:off x="8660520" y="2543920"/>
            <a:ext cx="2475680" cy="2475680"/>
            <a:chOff x="0" y="0"/>
            <a:chExt cx="6350000" cy="6350000"/>
          </a:xfrm>
        </p:grpSpPr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61036E1F-0899-F2A9-4EAB-722314DE697C}"/>
                </a:ext>
              </a:extLst>
            </p:cNvPr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25126" r="-25126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883E8A90-192E-9BA0-C45B-31196FC8201D}"/>
              </a:ext>
            </a:extLst>
          </p:cNvPr>
          <p:cNvSpPr txBox="1"/>
          <p:nvPr/>
        </p:nvSpPr>
        <p:spPr>
          <a:xfrm>
            <a:off x="4125686" y="1812671"/>
            <a:ext cx="386490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Olsztyn is surrounded by thick forests (they account for 20% of the city suburban area). There are also three rivers and 13 large lakes</a:t>
            </a:r>
          </a:p>
          <a:p>
            <a:pPr algn="ctr"/>
            <a:endParaRPr lang="en-GB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GB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Such surroundings make the city a popular holiday resort, with people flocking here to relax in its calm ambiance</a:t>
            </a:r>
          </a:p>
        </p:txBody>
      </p:sp>
    </p:spTree>
    <p:extLst>
      <p:ext uri="{BB962C8B-B14F-4D97-AF65-F5344CB8AC3E}">
        <p14:creationId xmlns:p14="http://schemas.microsoft.com/office/powerpoint/2010/main" val="824385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F7D5E-5D52-5288-F06B-A6C851C75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E0124006-2B8F-A848-3F24-908679D9E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246037"/>
            <a:ext cx="10515600" cy="2270051"/>
          </a:xfrm>
        </p:spPr>
        <p:txBody>
          <a:bodyPr/>
          <a:lstStyle/>
          <a:p>
            <a:pPr algn="ctr"/>
            <a:r>
              <a:rPr lang="en-GB" dirty="0"/>
              <a:t>University of Warmia </a:t>
            </a:r>
            <a:br>
              <a:rPr lang="en-GB" dirty="0"/>
            </a:br>
            <a:r>
              <a:rPr lang="en-GB" dirty="0"/>
              <a:t>and Mazury in Olsztyn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92EF5E3-4D69-455D-8E4A-B8C3C0B6A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736570"/>
            <a:ext cx="10515600" cy="1500187"/>
          </a:xfrm>
        </p:spPr>
        <p:txBody>
          <a:bodyPr/>
          <a:lstStyle/>
          <a:p>
            <a:pPr algn="ctr"/>
            <a:r>
              <a:rPr lang="en-GB" dirty="0"/>
              <a:t>https://</a:t>
            </a:r>
            <a:r>
              <a:rPr lang="en-GB" dirty="0" err="1"/>
              <a:t>uwm.edu.pl</a:t>
            </a:r>
            <a:r>
              <a:rPr lang="en-GB" dirty="0"/>
              <a:t>/</a:t>
            </a:r>
            <a:r>
              <a:rPr lang="en-GB" dirty="0" err="1"/>
              <a:t>en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0838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74262E4-61BF-6AEA-9F34-3C0C54956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/>
          <a:p>
            <a:r>
              <a:rPr lang="en-GB" dirty="0"/>
              <a:t>		Some facts about UWM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0E3EE76-24D3-2240-9836-C48E78FB0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</p:spPr>
        <p:txBody>
          <a:bodyPr>
            <a:normAutofit/>
          </a:bodyPr>
          <a:lstStyle/>
          <a:p>
            <a:r>
              <a:rPr lang="en-GB" sz="2400" dirty="0"/>
              <a:t>Founded in </a:t>
            </a:r>
            <a:r>
              <a:rPr lang="en-GB" sz="2400" b="1" dirty="0">
                <a:solidFill>
                  <a:schemeClr val="accent1"/>
                </a:solidFill>
              </a:rPr>
              <a:t>1999</a:t>
            </a:r>
            <a:r>
              <a:rPr lang="en-GB" sz="2400" dirty="0"/>
              <a:t> through a merger of three higher education institutions: Academy of Agriculture and Technology, Pedagogical Institute and Warmia Institute of Theology</a:t>
            </a:r>
            <a:endParaRPr lang="en-GB" sz="2000" dirty="0"/>
          </a:p>
          <a:p>
            <a:r>
              <a:rPr lang="en-GB" sz="2400" b="1" dirty="0">
                <a:solidFill>
                  <a:schemeClr val="accent1"/>
                </a:solidFill>
              </a:rPr>
              <a:t>17</a:t>
            </a:r>
            <a:r>
              <a:rPr lang="en-GB" sz="2400" dirty="0"/>
              <a:t> faculties:</a:t>
            </a:r>
          </a:p>
          <a:p>
            <a:pPr lvl="1"/>
            <a:r>
              <a:rPr lang="en-GB" sz="2000" dirty="0"/>
              <a:t>Animal Bioengineering; Biology and Biotechnology; Geoengineering; Humanities; Agriculture and Forestry; Medicine; Mathematics and Computer Sciences; Veterinary Medicine; </a:t>
            </a:r>
            <a:r>
              <a:rPr lang="en-GB" sz="2000" b="1" dirty="0">
                <a:solidFill>
                  <a:schemeClr val="accent1"/>
                </a:solidFill>
              </a:rPr>
              <a:t>Economic Sciences;</a:t>
            </a:r>
            <a:r>
              <a:rPr lang="en-GB" sz="2000" dirty="0"/>
              <a:t> Social Sciences; Technical Sciences; School of Public Health; Food Science; Law and Administration; Arts; Theology; </a:t>
            </a:r>
            <a:r>
              <a:rPr lang="en-GB" sz="2000" dirty="0" err="1"/>
              <a:t>Ełk</a:t>
            </a:r>
            <a:r>
              <a:rPr lang="en-GB" sz="2000" dirty="0"/>
              <a:t> Branch</a:t>
            </a:r>
            <a:endParaRPr lang="en-GB" sz="2400" dirty="0"/>
          </a:p>
          <a:p>
            <a:r>
              <a:rPr lang="en-GB" sz="2400" dirty="0"/>
              <a:t>More than </a:t>
            </a:r>
            <a:r>
              <a:rPr lang="en-GB" sz="2400" b="1" dirty="0">
                <a:solidFill>
                  <a:schemeClr val="accent1"/>
                </a:solidFill>
              </a:rPr>
              <a:t>60</a:t>
            </a:r>
            <a:r>
              <a:rPr lang="en-GB" sz="2400" dirty="0"/>
              <a:t> fields of study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D2D3E66-5BDB-0737-07FB-18D1C1F7C562}"/>
              </a:ext>
            </a:extLst>
          </p:cNvPr>
          <p:cNvGrpSpPr/>
          <p:nvPr/>
        </p:nvGrpSpPr>
        <p:grpSpPr>
          <a:xfrm>
            <a:off x="952499" y="544282"/>
            <a:ext cx="961748" cy="961748"/>
            <a:chOff x="0" y="0"/>
            <a:chExt cx="6350000" cy="6350000"/>
          </a:xfrm>
          <a:solidFill>
            <a:schemeClr val="accent1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DEA7F31-40D9-879C-D0B2-50DE9E740C94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3977079512"/>
      </p:ext>
    </p:extLst>
  </p:cSld>
  <p:clrMapOvr>
    <a:masterClrMapping/>
  </p:clrMapOvr>
</p:sld>
</file>

<file path=ppt/theme/theme1.xml><?xml version="1.0" encoding="utf-8"?>
<a:theme xmlns:a="http://schemas.openxmlformats.org/drawingml/2006/main" name="WNE-PL-2023">
  <a:themeElements>
    <a:clrScheme name="Color_motive-WNE">
      <a:dk1>
        <a:sysClr val="windowText" lastClr="000000"/>
      </a:dk1>
      <a:lt1>
        <a:sysClr val="window" lastClr="FFFFFF"/>
      </a:lt1>
      <a:dk2>
        <a:srgbClr val="373545"/>
      </a:dk2>
      <a:lt2>
        <a:srgbClr val="E6DBEE"/>
      </a:lt2>
      <a:accent1>
        <a:srgbClr val="6132A0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Pakiet Office 2007–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NE-PL-2023" id="{09DAFC39-205E-4957-AA0B-2B5F32C6D5A3}" vid="{5F09260D-0053-4664-9929-9EA50769C4B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3d335ca-e506-43e9-9341-404b2602e45c" xsi:nil="true"/>
    <lcf76f155ced4ddcb4097134ff3c332f xmlns="b0994787-5755-4b4b-8726-954daeb68773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54C190143ADEE4BA6EED52657D840E5" ma:contentTypeVersion="14" ma:contentTypeDescription="Utwórz nowy dokument." ma:contentTypeScope="" ma:versionID="17c5126eeb56b8bb574becfdf77c0b62">
  <xsd:schema xmlns:xsd="http://www.w3.org/2001/XMLSchema" xmlns:xs="http://www.w3.org/2001/XMLSchema" xmlns:p="http://schemas.microsoft.com/office/2006/metadata/properties" xmlns:ns2="b0994787-5755-4b4b-8726-954daeb68773" xmlns:ns3="e3d335ca-e506-43e9-9341-404b2602e45c" targetNamespace="http://schemas.microsoft.com/office/2006/metadata/properties" ma:root="true" ma:fieldsID="81762bd82d816aabb4536d2f75af9b9a" ns2:_="" ns3:_="">
    <xsd:import namespace="b0994787-5755-4b4b-8726-954daeb68773"/>
    <xsd:import namespace="e3d335ca-e506-43e9-9341-404b2602e4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994787-5755-4b4b-8726-954daeb687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Tagi obrazów" ma:readOnly="false" ma:fieldId="{5cf76f15-5ced-4ddc-b409-7134ff3c332f}" ma:taxonomyMulti="true" ma:sspId="99f285bf-9bc8-44af-a2ef-b39ca4f7dad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d335ca-e506-43e9-9341-404b2602e45c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b8332615-0701-46c8-ba66-f894d4975742}" ma:internalName="TaxCatchAll" ma:showField="CatchAllData" ma:web="e3d335ca-e506-43e9-9341-404b2602e4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07E0B8-95E3-4731-82B5-0CC3DB93BDD9}">
  <ds:schemaRefs>
    <ds:schemaRef ds:uri="http://schemas.microsoft.com/office/2006/metadata/properties"/>
    <ds:schemaRef ds:uri="http://schemas.microsoft.com/office/infopath/2007/PartnerControls"/>
    <ds:schemaRef ds:uri="e3d335ca-e506-43e9-9341-404b2602e45c"/>
    <ds:schemaRef ds:uri="b0994787-5755-4b4b-8726-954daeb68773"/>
  </ds:schemaRefs>
</ds:datastoreItem>
</file>

<file path=customXml/itemProps2.xml><?xml version="1.0" encoding="utf-8"?>
<ds:datastoreItem xmlns:ds="http://schemas.openxmlformats.org/officeDocument/2006/customXml" ds:itemID="{84CB1CA4-C9E8-49A2-A5D2-0791DF04DE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39D6EFB-59C8-485B-A526-D961BFF0CA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994787-5755-4b4b-8726-954daeb68773"/>
    <ds:schemaRef ds:uri="e3d335ca-e506-43e9-9341-404b2602e4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WNE-PL-2023</Template>
  <TotalTime>7593</TotalTime>
  <Words>1097</Words>
  <Application>Microsoft Macintosh PowerPoint</Application>
  <PresentationFormat>Panoramiczny</PresentationFormat>
  <Paragraphs>163</Paragraphs>
  <Slides>26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0" baseType="lpstr">
      <vt:lpstr>Arial</vt:lpstr>
      <vt:lpstr>Calibri</vt:lpstr>
      <vt:lpstr>Verdana</vt:lpstr>
      <vt:lpstr>WNE-PL-2023</vt:lpstr>
      <vt:lpstr>Faculty of Economic Sciences</vt:lpstr>
      <vt:lpstr>Location</vt:lpstr>
      <vt:lpstr>Prezentacja programu PowerPoint</vt:lpstr>
      <vt:lpstr>  Location</vt:lpstr>
      <vt:lpstr>  Visiting Poland</vt:lpstr>
      <vt:lpstr>  Best of Olsztyn</vt:lpstr>
      <vt:lpstr>  Best of Olsztyn</vt:lpstr>
      <vt:lpstr>University of Warmia  and Mazury in Olsztyn</vt:lpstr>
      <vt:lpstr>  Some facts about UWM</vt:lpstr>
      <vt:lpstr>  Some facts about UWM</vt:lpstr>
      <vt:lpstr>One of the most beautiful and unique university campuses in Poland  Located next to a lake and forests  The University adopted the Green University approach which assumes coexistence in harmony with the surrounding nature</vt:lpstr>
      <vt:lpstr>There are dormitories, student clubs, cafes, shops – everything students need to live, study and have fun   The Students' Parliament of the Republic of Poland awarded UWM the title of "Student-Friendly University" twice </vt:lpstr>
      <vt:lpstr>Prezentacja programu PowerPoint</vt:lpstr>
      <vt:lpstr>Faculty of Economic Sciences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We would like to express our interest in establishing new partnerships with universities and research institutes as well as individual researchers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Purple &amp;  white business profile presentation</dc:title>
  <dc:creator>WNE</dc:creator>
  <cp:lastModifiedBy>Dominika Kuberska</cp:lastModifiedBy>
  <cp:revision>39</cp:revision>
  <dcterms:created xsi:type="dcterms:W3CDTF">2023-12-07T12:45:03Z</dcterms:created>
  <dcterms:modified xsi:type="dcterms:W3CDTF">2024-04-16T09:40:57Z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0x010100654C190143ADEE4BA6EED52657D840E5</vt:lpwstr>
  </property>
  <property fmtid="{D5CDD505-2E9C-101B-9397-08002B2CF9AE}" pid="3" name="MediaServiceImageTags">
    <vt:lpwstr/>
  </property>
</Properties>
</file>