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9" r:id="rId4"/>
    <p:sldId id="260" r:id="rId5"/>
    <p:sldId id="266" r:id="rId6"/>
    <p:sldId id="267" r:id="rId7"/>
    <p:sldId id="261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2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2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2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3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uwu\Desktop\Wyniki%20-%20Miniatura%20z%20wykresam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93C8F"/>
            </a:solidFill>
            <a:ln>
              <a:noFill/>
            </a:ln>
            <a:effectLst/>
          </c:spPr>
          <c:invertIfNegative val="0"/>
          <c:cat>
            <c:strRef>
              <c:f>'14'!$A$27:$A$29</c:f>
              <c:strCache>
                <c:ptCount val="3"/>
                <c:pt idx="0">
                  <c:v>Przygotowanie i opracowanie</c:v>
                </c:pt>
                <c:pt idx="1">
                  <c:v>    Wykonanie budżetu   </c:v>
                </c:pt>
                <c:pt idx="2">
                  <c:v>    Kontrola wykonania </c:v>
                </c:pt>
              </c:strCache>
            </c:strRef>
          </c:cat>
          <c:val>
            <c:numRef>
              <c:f>'14'!$B$27:$B$29</c:f>
              <c:numCache>
                <c:formatCode>0.00</c:formatCode>
                <c:ptCount val="3"/>
                <c:pt idx="0">
                  <c:v>76.470588235294116</c:v>
                </c:pt>
                <c:pt idx="1">
                  <c:v>35.294117647058826</c:v>
                </c:pt>
                <c:pt idx="2">
                  <c:v>11.76470588235294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B-437D-90F4-17C667C69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999920"/>
        <c:axId val="767554064"/>
      </c:barChart>
      <c:catAx>
        <c:axId val="184999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7554064"/>
        <c:crosses val="autoZero"/>
        <c:auto val="1"/>
        <c:lblAlgn val="ctr"/>
        <c:lblOffset val="100"/>
        <c:noMultiLvlLbl val="0"/>
      </c:catAx>
      <c:valAx>
        <c:axId val="76755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0"/>
                <a:ea typeface="+mn-ea"/>
                <a:cs typeface="Poppins" pitchFamily="2" charset="0"/>
              </a:defRPr>
            </a:pPr>
            <a:endParaRPr lang="pl-PL"/>
          </a:p>
        </c:txPr>
        <c:crossAx val="18499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Poppins" pitchFamily="2" charset="0"/>
          <a:cs typeface="Poppins" pitchFamily="2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DDC583-FB59-7E3D-91CB-97408EBF9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82A9E3-DECC-C30A-664B-61411BEC6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113"/>
            <a:ext cx="9144000" cy="14196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6BCA1C4-9AD9-9A26-23FA-54AEC4126D45}"/>
              </a:ext>
            </a:extLst>
          </p:cNvPr>
          <p:cNvSpPr/>
          <p:nvPr/>
        </p:nvSpPr>
        <p:spPr>
          <a:xfrm rot="16200000">
            <a:off x="6018600" y="1154039"/>
            <a:ext cx="144000" cy="504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675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BEFBB37B-C490-A00E-C0D1-E43AB2C102F7}"/>
              </a:ext>
            </a:extLst>
          </p:cNvPr>
          <p:cNvSpPr/>
          <p:nvPr userDrawn="1"/>
        </p:nvSpPr>
        <p:spPr>
          <a:xfrm rot="16200000">
            <a:off x="6018600" y="1154039"/>
            <a:ext cx="144000" cy="504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675"/>
          </a:p>
        </p:txBody>
      </p:sp>
    </p:spTree>
    <p:extLst>
      <p:ext uri="{BB962C8B-B14F-4D97-AF65-F5344CB8AC3E}">
        <p14:creationId xmlns:p14="http://schemas.microsoft.com/office/powerpoint/2010/main" val="48888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F66183-8B35-E33F-130A-DB9322B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9ABB964-5581-BFE7-B1BB-140064A67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50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2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E1FED1-C426-C1C5-A637-D99338782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342875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CDEF65D-769E-FCBB-2A3D-F8D4BD8C4496}"/>
              </a:ext>
            </a:extLst>
          </p:cNvPr>
          <p:cNvSpPr/>
          <p:nvPr/>
        </p:nvSpPr>
        <p:spPr>
          <a:xfrm>
            <a:off x="4941606" y="516168"/>
            <a:ext cx="72000" cy="540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124DFAE-402A-7502-5A03-9E906879F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0012" y="5535525"/>
            <a:ext cx="6038850" cy="3806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342874" indent="0">
              <a:buFontTx/>
              <a:buNone/>
              <a:defRPr sz="1800"/>
            </a:lvl2pPr>
            <a:lvl3pPr marL="685747" indent="0">
              <a:buFontTx/>
              <a:buNone/>
              <a:defRPr sz="1800"/>
            </a:lvl3pPr>
            <a:lvl4pPr marL="1028623" indent="0">
              <a:buFontTx/>
              <a:buNone/>
              <a:defRPr sz="1800"/>
            </a:lvl4pPr>
            <a:lvl5pPr marL="1371498" indent="0">
              <a:buFontTx/>
              <a:buNone/>
              <a:defRPr sz="1800"/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63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F66183-8B35-E33F-130A-DB9322B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201" y="2402242"/>
            <a:ext cx="3932237" cy="2669488"/>
          </a:xfrm>
        </p:spPr>
        <p:txBody>
          <a:bodyPr anchor="t" anchorCtr="0"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9ABB964-5581-BFE7-B1BB-140064A67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3936" y="574342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50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2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E1FED1-C426-C1C5-A637-D99338782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936" y="5447966"/>
            <a:ext cx="6172200" cy="39994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875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CDEF65D-769E-FCBB-2A3D-F8D4BD8C4496}"/>
              </a:ext>
            </a:extLst>
          </p:cNvPr>
          <p:cNvSpPr/>
          <p:nvPr/>
        </p:nvSpPr>
        <p:spPr>
          <a:xfrm>
            <a:off x="6749141" y="574342"/>
            <a:ext cx="72000" cy="5256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7A9AE461-4B73-449A-8FD1-719E9E01AC7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15202" y="1352993"/>
            <a:ext cx="3932237" cy="95693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875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0006881-B054-E566-8393-D14833B24D62}"/>
              </a:ext>
            </a:extLst>
          </p:cNvPr>
          <p:cNvSpPr/>
          <p:nvPr userDrawn="1"/>
        </p:nvSpPr>
        <p:spPr>
          <a:xfrm>
            <a:off x="6749141" y="574342"/>
            <a:ext cx="72000" cy="5256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1184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9CD487-A274-F550-6283-8C2AFA77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1812F7-6230-51E0-AC4C-AF9D5D326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4317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C2E3D52-FF36-827C-D88E-29F546846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5DCDE22-C8B9-D57C-894E-E9DD3C122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9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213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DDC583-FB59-7E3D-91CB-97408EBF9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256" y="1053761"/>
            <a:ext cx="5878287" cy="882501"/>
          </a:xfrm>
        </p:spPr>
        <p:txBody>
          <a:bodyPr anchor="ctr" anchorCtr="0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82A9E3-DECC-C30A-664B-61411BEC6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419" y="2408154"/>
            <a:ext cx="5865124" cy="1419688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/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6BCA1C4-9AD9-9A26-23FA-54AEC4126D45}"/>
              </a:ext>
            </a:extLst>
          </p:cNvPr>
          <p:cNvSpPr/>
          <p:nvPr/>
        </p:nvSpPr>
        <p:spPr>
          <a:xfrm rot="16200000">
            <a:off x="7386256" y="-873696"/>
            <a:ext cx="36000" cy="5904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675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D7F8B7E-ABC4-FB0B-A33E-563A24913904}"/>
              </a:ext>
            </a:extLst>
          </p:cNvPr>
          <p:cNvSpPr/>
          <p:nvPr/>
        </p:nvSpPr>
        <p:spPr>
          <a:xfrm>
            <a:off x="350874" y="377456"/>
            <a:ext cx="1275907" cy="5481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Obraz zawierający na wolnym powietrzu, budynek, okno, roślina&#10;&#10;Opis wygenerowany automatycznie">
            <a:extLst>
              <a:ext uri="{FF2B5EF4-FFF2-40B4-BE49-F238E27FC236}">
                <a16:creationId xmlns:a16="http://schemas.microsoft.com/office/drawing/2014/main" id="{0494705E-B12A-F1D3-6FAB-F06E41D86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6" y="571629"/>
            <a:ext cx="2398760" cy="15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 descr="Obraz zawierający w pomieszczeniu, ubrania, ściana, osoba&#10;&#10;Opis wygenerowany automatycznie">
            <a:extLst>
              <a:ext uri="{FF2B5EF4-FFF2-40B4-BE49-F238E27FC236}">
                <a16:creationId xmlns:a16="http://schemas.microsoft.com/office/drawing/2014/main" id="{B7B67038-A4B9-6897-EA7D-60B467ACCA2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48" y="2329992"/>
            <a:ext cx="2376000" cy="1548000"/>
          </a:xfrm>
          <a:prstGeom prst="snip2DiagRect">
            <a:avLst>
              <a:gd name="adj1" fmla="val 2450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Obraz 20" descr="Obraz zawierający osoba, ubrania, w pomieszczeniu, Ludzka twarz&#10;&#10;Opis wygenerowany automatycznie">
            <a:extLst>
              <a:ext uri="{FF2B5EF4-FFF2-40B4-BE49-F238E27FC236}">
                <a16:creationId xmlns:a16="http://schemas.microsoft.com/office/drawing/2014/main" id="{61C27E97-657C-0392-F7BE-930CD9E40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6" y="4136549"/>
            <a:ext cx="2398760" cy="1520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3631D4DD-579F-9371-9B52-EDE98AD591A6}"/>
              </a:ext>
            </a:extLst>
          </p:cNvPr>
          <p:cNvSpPr/>
          <p:nvPr userDrawn="1"/>
        </p:nvSpPr>
        <p:spPr>
          <a:xfrm rot="16200000">
            <a:off x="7386256" y="-873696"/>
            <a:ext cx="36000" cy="5904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675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C4E42D6-008E-CF12-036E-95F09C79E6CA}"/>
              </a:ext>
            </a:extLst>
          </p:cNvPr>
          <p:cNvSpPr/>
          <p:nvPr userDrawn="1"/>
        </p:nvSpPr>
        <p:spPr>
          <a:xfrm>
            <a:off x="350874" y="377456"/>
            <a:ext cx="1275907" cy="5481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na wolnym powietrzu, budynek, okno, roślina&#10;&#10;Opis wygenerowany automatycznie">
            <a:extLst>
              <a:ext uri="{FF2B5EF4-FFF2-40B4-BE49-F238E27FC236}">
                <a16:creationId xmlns:a16="http://schemas.microsoft.com/office/drawing/2014/main" id="{7CDC4192-2E40-C7D9-AB85-8E27FF0C5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6" y="571629"/>
            <a:ext cx="2398760" cy="15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 descr="Obraz zawierający w pomieszczeniu, ubrania, ściana, osoba&#10;&#10;Opis wygenerowany automatycznie">
            <a:extLst>
              <a:ext uri="{FF2B5EF4-FFF2-40B4-BE49-F238E27FC236}">
                <a16:creationId xmlns:a16="http://schemas.microsoft.com/office/drawing/2014/main" id="{D07E864E-6FEA-9D62-E313-D3B12F22E073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48" y="2329992"/>
            <a:ext cx="2376000" cy="1548000"/>
          </a:xfrm>
          <a:prstGeom prst="snip2DiagRect">
            <a:avLst>
              <a:gd name="adj1" fmla="val 2450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 descr="Obraz zawierający osoba, ubrania, w pomieszczeniu, Ludzka twarz&#10;&#10;Opis wygenerowany automatycznie">
            <a:extLst>
              <a:ext uri="{FF2B5EF4-FFF2-40B4-BE49-F238E27FC236}">
                <a16:creationId xmlns:a16="http://schemas.microsoft.com/office/drawing/2014/main" id="{B7CFCF8E-B85C-E9DF-AFEE-F9EF514831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6" y="4136549"/>
            <a:ext cx="2398760" cy="1520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088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0C9E90-9B42-A9C2-6136-90D6E089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F56F38-E569-0AB4-C926-1A9B8751D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643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847E9-1E29-FB11-8CFA-EEA9A44D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158949"/>
            <a:ext cx="10515600" cy="2270051"/>
          </a:xfrm>
          <a:solidFill>
            <a:schemeClr val="accent1"/>
          </a:solidFill>
        </p:spPr>
        <p:txBody>
          <a:bodyPr anchor="ctr" anchorCtr="1"/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652A0F-0EF8-B099-1F28-BB657CC46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49482"/>
            <a:ext cx="10515600" cy="1500187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140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D259B3-A858-2891-1FCE-1ADAAE2C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550EA2-862B-7B79-462E-F39B43B72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9FED66-9425-7CB4-ED27-38169D828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85F17C3-5921-883F-986D-66D0F2529DFC}"/>
              </a:ext>
            </a:extLst>
          </p:cNvPr>
          <p:cNvSpPr/>
          <p:nvPr/>
        </p:nvSpPr>
        <p:spPr>
          <a:xfrm>
            <a:off x="6074177" y="1690692"/>
            <a:ext cx="72000" cy="450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74440E4E-0134-80B0-95FF-FBBF8A7D0D5D}"/>
              </a:ext>
            </a:extLst>
          </p:cNvPr>
          <p:cNvSpPr/>
          <p:nvPr userDrawn="1"/>
        </p:nvSpPr>
        <p:spPr>
          <a:xfrm>
            <a:off x="6074177" y="1690692"/>
            <a:ext cx="72000" cy="450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3561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EF5423-298F-A73D-0B12-56664FD2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3AFA33-BA88-ABB3-D98A-F6A0CD143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342875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9ADB66-D4D7-7310-5C24-6EAB28CE2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E6E7E3-0BA8-4223-6CC3-0A15605BE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342875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3AF644-E706-1B19-D315-9193F9A20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83A442D1-A17C-35B3-5B96-E39C5C55928D}"/>
              </a:ext>
            </a:extLst>
          </p:cNvPr>
          <p:cNvSpPr/>
          <p:nvPr/>
        </p:nvSpPr>
        <p:spPr>
          <a:xfrm>
            <a:off x="6074177" y="1690692"/>
            <a:ext cx="72000" cy="450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A4812C5-A03A-1D88-2F08-8A781DDD5DB7}"/>
              </a:ext>
            </a:extLst>
          </p:cNvPr>
          <p:cNvSpPr/>
          <p:nvPr userDrawn="1"/>
        </p:nvSpPr>
        <p:spPr>
          <a:xfrm>
            <a:off x="6074177" y="1690692"/>
            <a:ext cx="72000" cy="4500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9961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4C30D6-97F0-D7B1-44E3-6FC85BFD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0266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2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817E47-54DC-E8DB-D7D3-9B301185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01C7B0-82AE-572D-77B3-53555F28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456F7D-A335-04F9-F57D-4A21834FD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875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4CD9BE8-680F-C846-EF86-4EFE2F63E547}"/>
              </a:ext>
            </a:extLst>
          </p:cNvPr>
          <p:cNvSpPr/>
          <p:nvPr/>
        </p:nvSpPr>
        <p:spPr>
          <a:xfrm>
            <a:off x="4941606" y="965055"/>
            <a:ext cx="72000" cy="4896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F1D5986-F51B-41D7-B279-4B13C0E83CD6}"/>
              </a:ext>
            </a:extLst>
          </p:cNvPr>
          <p:cNvSpPr/>
          <p:nvPr userDrawn="1"/>
        </p:nvSpPr>
        <p:spPr>
          <a:xfrm>
            <a:off x="4941606" y="965055"/>
            <a:ext cx="72000" cy="4896000"/>
          </a:xfrm>
          <a:custGeom>
            <a:avLst/>
            <a:gdLst/>
            <a:ahLst/>
            <a:cxnLst/>
            <a:rect l="l" t="t" r="r" b="b"/>
            <a:pathLst>
              <a:path w="76440" h="1354667">
                <a:moveTo>
                  <a:pt x="0" y="0"/>
                </a:moveTo>
                <a:lnTo>
                  <a:pt x="76440" y="0"/>
                </a:lnTo>
                <a:lnTo>
                  <a:pt x="76440" y="1354667"/>
                </a:lnTo>
                <a:lnTo>
                  <a:pt x="0" y="1354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5016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6FA11D7-DAFC-9322-2D5B-85F060FC9540}"/>
              </a:ext>
            </a:extLst>
          </p:cNvPr>
          <p:cNvSpPr/>
          <p:nvPr userDrawn="1"/>
        </p:nvSpPr>
        <p:spPr>
          <a:xfrm>
            <a:off x="0" y="0"/>
            <a:ext cx="4772024" cy="61030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F0E46AE-1008-8672-8B3F-BCE0DF4674AC}"/>
              </a:ext>
            </a:extLst>
          </p:cNvPr>
          <p:cNvSpPr/>
          <p:nvPr/>
        </p:nvSpPr>
        <p:spPr>
          <a:xfrm>
            <a:off x="0" y="0"/>
            <a:ext cx="4772024" cy="61030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817E47-54DC-E8DB-D7D3-9B301185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32" y="457201"/>
            <a:ext cx="3932237" cy="1600200"/>
          </a:xfrm>
        </p:spPr>
        <p:txBody>
          <a:bodyPr anchor="ctr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01C7B0-82AE-572D-77B3-53555F28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67296"/>
            <a:ext cx="6172200" cy="411054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456F7D-A335-04F9-F57D-4A21834FD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632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75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5" indent="0">
              <a:buNone/>
              <a:defRPr sz="75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4081705-8538-BA89-66EB-A5EBE1BADB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3188" y="297709"/>
            <a:ext cx="5527675" cy="4816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  <a:lvl2pPr marL="342874" indent="0">
              <a:buFontTx/>
              <a:buNone/>
              <a:defRPr/>
            </a:lvl2pPr>
            <a:lvl3pPr marL="685747" indent="0">
              <a:buFontTx/>
              <a:buNone/>
              <a:defRPr/>
            </a:lvl3pPr>
            <a:lvl4pPr marL="1028623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tekst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2D50EA07-5932-26F9-746D-A9C588E95A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3188" y="819226"/>
            <a:ext cx="5527675" cy="46093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</a:defRPr>
            </a:lvl1pPr>
            <a:lvl2pPr marL="342874" indent="0">
              <a:buFontTx/>
              <a:buNone/>
              <a:defRPr/>
            </a:lvl2pPr>
            <a:lvl3pPr marL="685747" indent="0">
              <a:buFontTx/>
              <a:buNone/>
              <a:defRPr/>
            </a:lvl3pPr>
            <a:lvl4pPr marL="1028623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tekst</a:t>
            </a:r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AB5902BF-C338-9152-4C18-90E223F21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3188" y="5748496"/>
            <a:ext cx="5527675" cy="3413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74" indent="0">
              <a:buFontTx/>
              <a:buNone/>
              <a:defRPr/>
            </a:lvl2pPr>
            <a:lvl3pPr marL="685747" indent="0">
              <a:buFontTx/>
              <a:buNone/>
              <a:defRPr/>
            </a:lvl3pPr>
            <a:lvl4pPr marL="1028623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tekst</a:t>
            </a:r>
          </a:p>
        </p:txBody>
      </p:sp>
    </p:spTree>
    <p:extLst>
      <p:ext uri="{BB962C8B-B14F-4D97-AF65-F5344CB8AC3E}">
        <p14:creationId xmlns:p14="http://schemas.microsoft.com/office/powerpoint/2010/main" val="142732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FF15574-CBE6-44AD-238C-B8EF9643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DE83F8-EA53-C9A1-294B-03F10885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81E8D3-6F03-9EE4-011E-1848161E8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D21-38B3-4018-B0B0-1167E28A53E6}" type="datetimeFigureOut">
              <a:rPr lang="pl-PL" smtClean="0"/>
              <a:t>03.03.2024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7DF839-EB23-CAC2-E6BE-F02063CB4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37E1F4-E76A-C6D1-184B-C8D08F362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E346-C133-43B6-966E-27BCA4995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42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68575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12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185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06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2936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809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C1E54B-6A35-3E18-BD0D-7EF344CEB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62D562-90B4-4A81-0E30-849C48CCA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Autor/Autorzy</a:t>
            </a:r>
          </a:p>
        </p:txBody>
      </p:sp>
    </p:spTree>
    <p:extLst>
      <p:ext uri="{BB962C8B-B14F-4D97-AF65-F5344CB8AC3E}">
        <p14:creationId xmlns:p14="http://schemas.microsoft.com/office/powerpoint/2010/main" val="85985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D7FDC86-99ED-3936-477B-4882E345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Sekcja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8B1611-0BDE-E7CF-CE3C-5054C3E12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Podtytuł sekcji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0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6FC70DF-C9AC-06F3-DF5D-533A2BBE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pl-PL" dirty="0"/>
              <a:t>Tytuł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77C6DE-76E5-D70F-FFEB-4069B163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r>
              <a:rPr lang="pl-PL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2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6F7B81-4E64-EF90-E5EC-BEFAD004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pl-PL" dirty="0"/>
              <a:t>Tytuł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65734E-711D-019A-64CA-2FC01D4D9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r>
              <a:rPr lang="pl-PL" dirty="0"/>
              <a:t>Tekst lub tabela/wykres itp.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C25017B-116B-43A9-18D7-010FA462A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1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6E95CB4-9A49-4B12-376C-40DC90A2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 dirty="0"/>
              <a:t>Tytuł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C3C2B4-7662-EE8F-ED62-E05738397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/>
          <a:lstStyle/>
          <a:p>
            <a:r>
              <a:rPr lang="pl-PL" dirty="0"/>
              <a:t>Tytuł treści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4B5EA92-52F9-3501-DF26-C7D1E0111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r>
              <a:rPr lang="pl-PL" dirty="0"/>
              <a:t>Tekst, tabela, wykres itp.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0AC8A07-E226-C25D-55F6-65AEFBDC5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B9E2830B-1BA0-5853-83CC-A3457C7FB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506DD9F0-B059-E735-E3D4-2A6799FD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Tytuł</a:t>
            </a:r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99BD85E5-B339-31AA-285F-444C1DAFF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Tekst/wykres/tabela itp.</a:t>
            </a: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13A02E1B-87A9-BEAA-A8AF-1685F8E3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Podtytuł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B6990507-A759-58D8-82D4-99159160D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Nazwa np. wykres 1. </a:t>
            </a:r>
            <a:r>
              <a:rPr lang="pl-PL" dirty="0" err="1"/>
              <a:t>itp</a:t>
            </a:r>
            <a:endParaRPr lang="pl-PL" dirty="0"/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616F370F-0BF5-1745-75A8-399B84285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Tytuł wykresu, tabeli </a:t>
            </a:r>
            <a:r>
              <a:rPr lang="pl-PL" dirty="0" err="1"/>
              <a:t>itp</a:t>
            </a:r>
            <a:endParaRPr lang="pl-PL" dirty="0"/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AACB65B6-26D4-9278-5C1E-BCB632CC7D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np. źródło: </a:t>
            </a:r>
          </a:p>
        </p:txBody>
      </p:sp>
    </p:spTree>
    <p:extLst>
      <p:ext uri="{BB962C8B-B14F-4D97-AF65-F5344CB8AC3E}">
        <p14:creationId xmlns:p14="http://schemas.microsoft.com/office/powerpoint/2010/main" val="211327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1D77D9-CB82-80F5-F711-49330969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Nazwa, np. wykres 2.</a:t>
            </a:r>
            <a:endParaRPr lang="en-US" dirty="0"/>
          </a:p>
        </p:txBody>
      </p:sp>
      <p:graphicFrame>
        <p:nvGraphicFramePr>
          <p:cNvPr id="4" name="Symbol zastępczy obrazu 3">
            <a:extLst>
              <a:ext uri="{FF2B5EF4-FFF2-40B4-BE49-F238E27FC236}">
                <a16:creationId xmlns:a16="http://schemas.microsoft.com/office/drawing/2014/main" id="{0E793527-8199-0C60-25C7-6F35F3074560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94758622"/>
              </p:ext>
            </p:extLst>
          </p:nvPr>
        </p:nvGraphicFramePr>
        <p:xfrm>
          <a:off x="5180013" y="457200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0F64705-506A-6D91-930B-0E80A58C9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Tytuł tabeli, wykresu itp.</a:t>
            </a:r>
            <a:endParaRPr lang="en-US" dirty="0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E627766-0946-B2B8-E920-304C94FBE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np. źródło</a:t>
            </a:r>
          </a:p>
        </p:txBody>
      </p:sp>
    </p:spTree>
    <p:extLst>
      <p:ext uri="{BB962C8B-B14F-4D97-AF65-F5344CB8AC3E}">
        <p14:creationId xmlns:p14="http://schemas.microsoft.com/office/powerpoint/2010/main" val="128364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6D6F3B-C9DA-B176-0D5E-28CA97FF7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256" y="1053761"/>
            <a:ext cx="5878287" cy="882501"/>
          </a:xfrm>
        </p:spPr>
        <p:txBody>
          <a:bodyPr/>
          <a:lstStyle/>
          <a:p>
            <a:r>
              <a:rPr lang="pl-PL" dirty="0"/>
              <a:t>Dziękuję za uwagę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7FC209B-168B-90D7-4BF1-A31DED24D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419" y="2408154"/>
            <a:ext cx="5865124" cy="1419688"/>
          </a:xfrm>
        </p:spPr>
        <p:txBody>
          <a:bodyPr/>
          <a:lstStyle/>
          <a:p>
            <a:r>
              <a:rPr lang="pl-PL" dirty="0"/>
              <a:t>Kontakt: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30384"/>
      </p:ext>
    </p:extLst>
  </p:cSld>
  <p:clrMapOvr>
    <a:masterClrMapping/>
  </p:clrMapOvr>
</p:sld>
</file>

<file path=ppt/theme/theme1.xml><?xml version="1.0" encoding="utf-8"?>
<a:theme xmlns:a="http://schemas.openxmlformats.org/drawingml/2006/main" name="WNE-PL-2023">
  <a:themeElements>
    <a:clrScheme name="Color_motive-WNE">
      <a:dk1>
        <a:sysClr val="windowText" lastClr="000000"/>
      </a:dk1>
      <a:lt1>
        <a:sysClr val="window" lastClr="FFFFFF"/>
      </a:lt1>
      <a:dk2>
        <a:srgbClr val="373545"/>
      </a:dk2>
      <a:lt2>
        <a:srgbClr val="E6DBEE"/>
      </a:lt2>
      <a:accent1>
        <a:srgbClr val="6132A0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kiet Office 2007–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NE-PL-2023" id="{09DAFC39-205E-4957-AA0B-2B5F32C6D5A3}" vid="{5F09260D-0053-4664-9929-9EA50769C4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WNE-PL-2023</Template>
  <TotalTime>6978</TotalTime>
  <Words>73</Words>
  <Application>Microsoft Office PowerPoint</Application>
  <PresentationFormat>Panoramiczny</PresentationFormat>
  <Paragraphs>22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WNE-PL-2023</vt:lpstr>
      <vt:lpstr>Tytuł</vt:lpstr>
      <vt:lpstr>Sekcja</vt:lpstr>
      <vt:lpstr>Tytuł</vt:lpstr>
      <vt:lpstr>Tytuł</vt:lpstr>
      <vt:lpstr>Tytuł</vt:lpstr>
      <vt:lpstr>Tytuł</vt:lpstr>
      <vt:lpstr>Nazwa, np. wykres 2.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&amp;  white business profile presentation</dc:title>
  <dc:creator>WNE</dc:creator>
  <cp:lastModifiedBy>Robert Popiołek</cp:lastModifiedBy>
  <cp:revision>19</cp:revision>
  <dcterms:created xsi:type="dcterms:W3CDTF">2023-12-07T12:45:03Z</dcterms:created>
  <dcterms:modified xsi:type="dcterms:W3CDTF">2024-03-03T09:43:14Z</dcterms:modified>
</cp:coreProperties>
</file>